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3" r:id="rId2"/>
  </p:sldIdLst>
  <p:sldSz cx="6858000" cy="9906000" type="A4"/>
  <p:notesSz cx="6858000" cy="9144000"/>
  <p:embeddedFontLst>
    <p:embeddedFont>
      <p:font typeface="Open Sans" panose="020B0606030504020204" pitchFamily="34" charset="0"/>
      <p:regular r:id="rId5"/>
      <p:bold r:id="rId6"/>
      <p:italic r:id="rId7"/>
      <p:boldItalic r:id="rId8"/>
    </p:embeddedFont>
    <p:embeddedFont>
      <p:font typeface="Open Sans Extrabold" panose="020B0906030804020204" pitchFamily="34" charset="0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C1C1C1"/>
    <a:srgbClr val="F6EB61"/>
    <a:srgbClr val="5AC269"/>
    <a:srgbClr val="F1C40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88523" autoAdjust="0"/>
  </p:normalViewPr>
  <p:slideViewPr>
    <p:cSldViewPr snapToGrid="0" showGuides="1">
      <p:cViewPr varScale="1">
        <p:scale>
          <a:sx n="77" d="100"/>
          <a:sy n="77" d="100"/>
        </p:scale>
        <p:origin x="3150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89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382C0-1D05-4229-918E-CDD7B7E48B4A}" type="slidenum">
              <a:rPr lang="en-GB" smtClean="0"/>
              <a:t>‹nr.›</a:t>
            </a:fld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6AEEE-E778-402E-8B8F-9A98AED26EB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9" name="Header Placeholder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1386E511-D742-4EFE-90B5-C9FC42762E0F}" type="datetimeFigureOut">
              <a:rPr lang="en-GB" smtClean="0"/>
              <a:pPr/>
              <a:t>29/09/2026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A16CFAD1-D197-4A88-B173-A6412E995EE5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endParaRPr lang="en-GB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1143000"/>
            <a:ext cx="2133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3" name="Header Placeholder 1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stort billede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58675" cy="9906000"/>
          </a:xfrm>
          <a:blipFill>
            <a:blip r:embed="rId2"/>
            <a:stretch>
              <a:fillRect/>
            </a:stretch>
          </a:blipFill>
        </p:spPr>
        <p:txBody>
          <a:bodyPr lIns="3996000" tIns="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indsætte billede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overskrift maks. 2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913837"/>
            <a:ext cx="5494285" cy="666796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46020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sp>
        <p:nvSpPr>
          <p:cNvPr id="15" name="Pladsholder til streg">
            <a:extLst>
              <a:ext uri="{FF2B5EF4-FFF2-40B4-BE49-F238E27FC236}">
                <a16:creationId xmlns:a16="http://schemas.microsoft.com/office/drawing/2014/main" id="{E95A8F13-DB29-4780-AF36-B7A7E856B0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283" y="5611907"/>
            <a:ext cx="1377000" cy="256106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770B38B5-4737-4805-BF55-3FBA867595E7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Pladsholder til logo">
            <a:extLst>
              <a:ext uri="{FF2B5EF4-FFF2-40B4-BE49-F238E27FC236}">
                <a16:creationId xmlns:a16="http://schemas.microsoft.com/office/drawing/2014/main" id="{A656E840-1546-4966-B2BE-720ABF4D174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2600" y="899600"/>
            <a:ext cx="465750" cy="1710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7277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stort billede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58675" cy="9906000"/>
          </a:xfrm>
          <a:blipFill>
            <a:blip r:embed="rId2"/>
            <a:stretch>
              <a:fillRect/>
            </a:stretch>
          </a:blipFill>
        </p:spPr>
        <p:txBody>
          <a:bodyPr lIns="3996000" tIns="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indsætte billede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overskrift maks. 2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913837"/>
            <a:ext cx="5494285" cy="666796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46020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sp>
        <p:nvSpPr>
          <p:cNvPr id="15" name="Pladsholder til streg">
            <a:extLst>
              <a:ext uri="{FF2B5EF4-FFF2-40B4-BE49-F238E27FC236}">
                <a16:creationId xmlns:a16="http://schemas.microsoft.com/office/drawing/2014/main" id="{E95A8F13-DB29-4780-AF36-B7A7E856B0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283" y="5611907"/>
            <a:ext cx="1377000" cy="256106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48D922BF-8C16-4030-AECF-06AB8D9197D2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Pladsholder til logo">
            <a:extLst>
              <a:ext uri="{FF2B5EF4-FFF2-40B4-BE49-F238E27FC236}">
                <a16:creationId xmlns:a16="http://schemas.microsoft.com/office/drawing/2014/main" id="{7E5AD897-09F0-4E9E-8A41-FF316D6EC0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2600" y="899600"/>
            <a:ext cx="465750" cy="1710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5425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stort billede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58675" cy="9906000"/>
          </a:xfrm>
          <a:blipFill>
            <a:blip r:embed="rId2"/>
            <a:stretch>
              <a:fillRect/>
            </a:stretch>
          </a:blipFill>
        </p:spPr>
        <p:txBody>
          <a:bodyPr lIns="3996000" tIns="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indsætte billede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overskrift maks. 2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913837"/>
            <a:ext cx="5494285" cy="666796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46020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sp>
        <p:nvSpPr>
          <p:cNvPr id="15" name="Pladsholder til streg">
            <a:extLst>
              <a:ext uri="{FF2B5EF4-FFF2-40B4-BE49-F238E27FC236}">
                <a16:creationId xmlns:a16="http://schemas.microsoft.com/office/drawing/2014/main" id="{E95A8F13-DB29-4780-AF36-B7A7E856B0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283" y="5611907"/>
            <a:ext cx="1377000" cy="256106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F1798378-075D-4673-A53C-C4358E025E44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Pladsholder til logo">
            <a:extLst>
              <a:ext uri="{FF2B5EF4-FFF2-40B4-BE49-F238E27FC236}">
                <a16:creationId xmlns:a16="http://schemas.microsoft.com/office/drawing/2014/main" id="{7AFEC570-11B3-4A57-9DD5-602FF794CA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2600" y="899600"/>
            <a:ext cx="465750" cy="1710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8646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stort billede (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58675" cy="9906000"/>
          </a:xfrm>
          <a:blipFill>
            <a:blip r:embed="rId2"/>
            <a:stretch>
              <a:fillRect/>
            </a:stretch>
          </a:blipFill>
        </p:spPr>
        <p:txBody>
          <a:bodyPr lIns="3996000" tIns="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indsætte billede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overskrift maks. 2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913837"/>
            <a:ext cx="5494285" cy="666796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46020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sp>
        <p:nvSpPr>
          <p:cNvPr id="15" name="Pladsholder til streg">
            <a:extLst>
              <a:ext uri="{FF2B5EF4-FFF2-40B4-BE49-F238E27FC236}">
                <a16:creationId xmlns:a16="http://schemas.microsoft.com/office/drawing/2014/main" id="{E95A8F13-DB29-4780-AF36-B7A7E856B0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283" y="5611907"/>
            <a:ext cx="1377000" cy="256106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15065375-90D1-49DB-97FA-8B2B4946C69D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Pladsholder til logo">
            <a:extLst>
              <a:ext uri="{FF2B5EF4-FFF2-40B4-BE49-F238E27FC236}">
                <a16:creationId xmlns:a16="http://schemas.microsoft.com/office/drawing/2014/main" id="{D9C161C4-9D44-4C4A-A9DF-2C2568757C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2600" y="899600"/>
            <a:ext cx="465750" cy="1710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6010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stort billede (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58675" cy="9906000"/>
          </a:xfrm>
          <a:blipFill>
            <a:blip r:embed="rId2"/>
            <a:stretch>
              <a:fillRect/>
            </a:stretch>
          </a:blipFill>
        </p:spPr>
        <p:txBody>
          <a:bodyPr lIns="3996000" tIns="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indsætte billede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overskrift maks. 2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913837"/>
            <a:ext cx="5494285" cy="666796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46020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sp>
        <p:nvSpPr>
          <p:cNvPr id="15" name="Pladsholder til streg">
            <a:extLst>
              <a:ext uri="{FF2B5EF4-FFF2-40B4-BE49-F238E27FC236}">
                <a16:creationId xmlns:a16="http://schemas.microsoft.com/office/drawing/2014/main" id="{E95A8F13-DB29-4780-AF36-B7A7E856B0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283" y="5611907"/>
            <a:ext cx="1377000" cy="256106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6D8EAB8-3F7B-4AAC-8A20-FE34064474B0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Pladsholder til logo">
            <a:extLst>
              <a:ext uri="{FF2B5EF4-FFF2-40B4-BE49-F238E27FC236}">
                <a16:creationId xmlns:a16="http://schemas.microsoft.com/office/drawing/2014/main" id="{0E64DCF6-92D8-4D79-9578-D7A1A696FC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2600" y="899600"/>
            <a:ext cx="465750" cy="1710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4441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stort billede (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58675" cy="9906000"/>
          </a:xfrm>
          <a:blipFill>
            <a:blip r:embed="rId2"/>
            <a:stretch>
              <a:fillRect/>
            </a:stretch>
          </a:blipFill>
        </p:spPr>
        <p:txBody>
          <a:bodyPr lIns="3996000" tIns="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indsætte billede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overskrift maks. 2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913837"/>
            <a:ext cx="5494285" cy="666796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46020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sp>
        <p:nvSpPr>
          <p:cNvPr id="15" name="Pladsholder til streg">
            <a:extLst>
              <a:ext uri="{FF2B5EF4-FFF2-40B4-BE49-F238E27FC236}">
                <a16:creationId xmlns:a16="http://schemas.microsoft.com/office/drawing/2014/main" id="{E95A8F13-DB29-4780-AF36-B7A7E856B0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283" y="5611907"/>
            <a:ext cx="1377000" cy="256106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1071E9E-B887-4BD5-9599-AB03804FB5E6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Pladsholder til logo">
            <a:extLst>
              <a:ext uri="{FF2B5EF4-FFF2-40B4-BE49-F238E27FC236}">
                <a16:creationId xmlns:a16="http://schemas.microsoft.com/office/drawing/2014/main" id="{2FE2A134-304E-4DC8-8FB2-93799FE4B1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2600" y="899600"/>
            <a:ext cx="465750" cy="1710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9833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stort billede (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58675" cy="9906000"/>
          </a:xfrm>
          <a:blipFill>
            <a:blip r:embed="rId2"/>
            <a:stretch>
              <a:fillRect/>
            </a:stretch>
          </a:blipFill>
        </p:spPr>
        <p:txBody>
          <a:bodyPr lIns="3996000" tIns="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indsætte billede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overskrift maks. 2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913837"/>
            <a:ext cx="5494285" cy="666796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46020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sp>
        <p:nvSpPr>
          <p:cNvPr id="15" name="Pladsholder til streg">
            <a:extLst>
              <a:ext uri="{FF2B5EF4-FFF2-40B4-BE49-F238E27FC236}">
                <a16:creationId xmlns:a16="http://schemas.microsoft.com/office/drawing/2014/main" id="{E95A8F13-DB29-4780-AF36-B7A7E856B0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283" y="5611907"/>
            <a:ext cx="1377000" cy="256106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89EAD26-4C34-43AE-AB09-82738CDCF7F7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Pladsholder til logo">
            <a:extLst>
              <a:ext uri="{FF2B5EF4-FFF2-40B4-BE49-F238E27FC236}">
                <a16:creationId xmlns:a16="http://schemas.microsoft.com/office/drawing/2014/main" id="{512C3A30-508A-44B8-930E-E4052DDEEA3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2600" y="899600"/>
            <a:ext cx="465750" cy="1710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5879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halvt billede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58675" cy="5746000"/>
          </a:xfrm>
          <a:blipFill>
            <a:blip r:embed="rId2"/>
            <a:stretch>
              <a:fillRect/>
            </a:stretch>
          </a:blipFill>
        </p:spPr>
        <p:txBody>
          <a:bodyPr lIns="3996000" tIns="0" anchor="ctr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ikonet for at indsætte billede</a:t>
            </a:r>
          </a:p>
        </p:txBody>
      </p:sp>
      <p:sp>
        <p:nvSpPr>
          <p:cNvPr id="7" name="Baggrund halv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0" y="5745076"/>
            <a:ext cx="6858675" cy="41638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Indsæt overskrift maks. 2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913837"/>
            <a:ext cx="5494285" cy="666796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46020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sp>
        <p:nvSpPr>
          <p:cNvPr id="15" name="Pladsholder til streg">
            <a:extLst>
              <a:ext uri="{FF2B5EF4-FFF2-40B4-BE49-F238E27FC236}">
                <a16:creationId xmlns:a16="http://schemas.microsoft.com/office/drawing/2014/main" id="{E95A8F13-DB29-4780-AF36-B7A7E856B0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283" y="5611907"/>
            <a:ext cx="1377000" cy="256106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B212EDCA-C1A8-4C7C-AE1C-E62197D64497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Pladsholder til logo">
            <a:extLst>
              <a:ext uri="{FF2B5EF4-FFF2-40B4-BE49-F238E27FC236}">
                <a16:creationId xmlns:a16="http://schemas.microsoft.com/office/drawing/2014/main" id="{E493A2C2-C808-435C-BE33-459C98A794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2600" y="899600"/>
            <a:ext cx="465750" cy="1710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3369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halvt billede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58675" cy="5745075"/>
          </a:xfrm>
          <a:blipFill>
            <a:blip r:embed="rId2"/>
            <a:stretch>
              <a:fillRect/>
            </a:stretch>
          </a:blipFill>
        </p:spPr>
        <p:txBody>
          <a:bodyPr lIns="6372000" tIns="0" anchor="ctr" anchorCtr="0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ikonet for</a:t>
            </a:r>
            <a:br>
              <a:rPr lang="da-DK" dirty="0"/>
            </a:br>
            <a:r>
              <a:rPr lang="da-DK" dirty="0"/>
              <a:t>at indsætte billede</a:t>
            </a:r>
          </a:p>
        </p:txBody>
      </p:sp>
      <p:sp>
        <p:nvSpPr>
          <p:cNvPr id="7" name="Baggrund halv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0" y="5745076"/>
            <a:ext cx="6858675" cy="41638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overskrift maks. 2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913837"/>
            <a:ext cx="5494285" cy="666796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46020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sp>
        <p:nvSpPr>
          <p:cNvPr id="15" name="Pladsholder til streg">
            <a:extLst>
              <a:ext uri="{FF2B5EF4-FFF2-40B4-BE49-F238E27FC236}">
                <a16:creationId xmlns:a16="http://schemas.microsoft.com/office/drawing/2014/main" id="{E95A8F13-DB29-4780-AF36-B7A7E856B0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283" y="5611907"/>
            <a:ext cx="1377000" cy="256106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1447E0C2-AB4A-4EBF-AC6F-6718739DCE90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Pladsholder til logo">
            <a:extLst>
              <a:ext uri="{FF2B5EF4-FFF2-40B4-BE49-F238E27FC236}">
                <a16:creationId xmlns:a16="http://schemas.microsoft.com/office/drawing/2014/main" id="{6DB17769-404B-4262-A9D3-644EBAC0CE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2600" y="899600"/>
            <a:ext cx="465750" cy="1710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0335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halvt billede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58675" cy="5746000"/>
          </a:xfrm>
          <a:blipFill>
            <a:blip r:embed="rId2"/>
            <a:stretch>
              <a:fillRect/>
            </a:stretch>
          </a:blipFill>
        </p:spPr>
        <p:txBody>
          <a:bodyPr lIns="3996000" tIns="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indsætte billede</a:t>
            </a:r>
          </a:p>
        </p:txBody>
      </p:sp>
      <p:sp>
        <p:nvSpPr>
          <p:cNvPr id="7" name="Baggrund halv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0" y="5745076"/>
            <a:ext cx="6858675" cy="41638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rgbClr val="F1C400"/>
                </a:solidFill>
              </a:defRPr>
            </a:lvl1pPr>
          </a:lstStyle>
          <a:p>
            <a:r>
              <a:rPr lang="da-DK" dirty="0"/>
              <a:t>Indsæt overskrift maks. 2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913837"/>
            <a:ext cx="5494285" cy="666796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rgbClr val="F1C400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46020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rgbClr val="F1C400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sp>
        <p:nvSpPr>
          <p:cNvPr id="15" name="Pladsholder til streg">
            <a:extLst>
              <a:ext uri="{FF2B5EF4-FFF2-40B4-BE49-F238E27FC236}">
                <a16:creationId xmlns:a16="http://schemas.microsoft.com/office/drawing/2014/main" id="{E95A8F13-DB29-4780-AF36-B7A7E856B0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283" y="5611907"/>
            <a:ext cx="1377000" cy="256106"/>
          </a:xfrm>
          <a:solidFill>
            <a:srgbClr val="F1C400"/>
          </a:solidFill>
        </p:spPr>
        <p:txBody>
          <a:bodyPr/>
          <a:lstStyle>
            <a:lvl1pPr marL="0" indent="0">
              <a:buNone/>
              <a:defRPr sz="100">
                <a:solidFill>
                  <a:srgbClr val="F1C400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F6F28E6E-5341-45F9-A948-F12AB62D6698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Pladsholder til logo">
            <a:extLst>
              <a:ext uri="{FF2B5EF4-FFF2-40B4-BE49-F238E27FC236}">
                <a16:creationId xmlns:a16="http://schemas.microsoft.com/office/drawing/2014/main" id="{F71F76E7-BCDD-4AB3-89D7-7810D6D4F3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2600" y="899600"/>
            <a:ext cx="465750" cy="1710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4856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halvt billede (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58675" cy="5746000"/>
          </a:xfrm>
          <a:blipFill>
            <a:blip r:embed="rId2"/>
            <a:stretch>
              <a:fillRect/>
            </a:stretch>
          </a:blipFill>
        </p:spPr>
        <p:txBody>
          <a:bodyPr lIns="3996000" tIns="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indsætte billede</a:t>
            </a:r>
          </a:p>
        </p:txBody>
      </p:sp>
      <p:sp>
        <p:nvSpPr>
          <p:cNvPr id="7" name="Baggrund halv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0" y="5745076"/>
            <a:ext cx="6858675" cy="41638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overskrift maks. 2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913837"/>
            <a:ext cx="5494285" cy="666796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46020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sp>
        <p:nvSpPr>
          <p:cNvPr id="15" name="Pladsholder til streg">
            <a:extLst>
              <a:ext uri="{FF2B5EF4-FFF2-40B4-BE49-F238E27FC236}">
                <a16:creationId xmlns:a16="http://schemas.microsoft.com/office/drawing/2014/main" id="{E95A8F13-DB29-4780-AF36-B7A7E856B0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283" y="5611907"/>
            <a:ext cx="1377000" cy="256106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566ACE37-2559-4FFD-8114-99A13F8F5749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Pladsholder til logo">
            <a:extLst>
              <a:ext uri="{FF2B5EF4-FFF2-40B4-BE49-F238E27FC236}">
                <a16:creationId xmlns:a16="http://schemas.microsoft.com/office/drawing/2014/main" id="{BB659F8D-E63B-43C0-8D98-7AFF083CFC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2600" y="899600"/>
            <a:ext cx="465750" cy="1710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4436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halvt billede (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58675" cy="5746000"/>
          </a:xfrm>
          <a:blipFill>
            <a:blip r:embed="rId2"/>
            <a:stretch>
              <a:fillRect/>
            </a:stretch>
          </a:blipFill>
        </p:spPr>
        <p:txBody>
          <a:bodyPr lIns="0" tIns="0" bIns="68400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indsætte billede</a:t>
            </a:r>
          </a:p>
        </p:txBody>
      </p:sp>
      <p:sp>
        <p:nvSpPr>
          <p:cNvPr id="7" name="Baggrund halv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0" y="5745076"/>
            <a:ext cx="6858675" cy="41638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overskrift maks. 2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913837"/>
            <a:ext cx="5494285" cy="666796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46020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sp>
        <p:nvSpPr>
          <p:cNvPr id="15" name="Pladsholder til streg">
            <a:extLst>
              <a:ext uri="{FF2B5EF4-FFF2-40B4-BE49-F238E27FC236}">
                <a16:creationId xmlns:a16="http://schemas.microsoft.com/office/drawing/2014/main" id="{E95A8F13-DB29-4780-AF36-B7A7E856B0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283" y="5611907"/>
            <a:ext cx="1377000" cy="256106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1C0F95C0-CAFD-4202-9D9B-5B6ED2105C4F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Pladsholder til logo">
            <a:extLst>
              <a:ext uri="{FF2B5EF4-FFF2-40B4-BE49-F238E27FC236}">
                <a16:creationId xmlns:a16="http://schemas.microsoft.com/office/drawing/2014/main" id="{8C45CD7F-7565-4F7C-B192-FF89675450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2600" y="899600"/>
            <a:ext cx="465750" cy="1710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6510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halvt billede (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58675" cy="5746000"/>
          </a:xfrm>
          <a:blipFill>
            <a:blip r:embed="rId2"/>
            <a:stretch>
              <a:fillRect/>
            </a:stretch>
          </a:blipFill>
        </p:spPr>
        <p:txBody>
          <a:bodyPr lIns="0" tIns="0" bIns="93600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</a:t>
            </a:r>
            <a:br>
              <a:rPr lang="da-DK" dirty="0"/>
            </a:br>
            <a:r>
              <a:rPr lang="da-DK" dirty="0"/>
              <a:t>at indsætte billede</a:t>
            </a:r>
          </a:p>
        </p:txBody>
      </p:sp>
      <p:sp>
        <p:nvSpPr>
          <p:cNvPr id="7" name="Baggrund halv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0" y="5745076"/>
            <a:ext cx="6858675" cy="4163859"/>
          </a:xfrm>
          <a:prstGeom prst="rect">
            <a:avLst/>
          </a:prstGeom>
          <a:solidFill>
            <a:srgbClr val="F6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Indsæt overskrift maks. 2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913837"/>
            <a:ext cx="5494285" cy="666796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46020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sp>
        <p:nvSpPr>
          <p:cNvPr id="15" name="Pladsholder til streg">
            <a:extLst>
              <a:ext uri="{FF2B5EF4-FFF2-40B4-BE49-F238E27FC236}">
                <a16:creationId xmlns:a16="http://schemas.microsoft.com/office/drawing/2014/main" id="{E95A8F13-DB29-4780-AF36-B7A7E856B0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283" y="5611907"/>
            <a:ext cx="1377000" cy="256106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4763886-746F-4D97-887E-2FE4D32618FA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Pladsholder til logo">
            <a:extLst>
              <a:ext uri="{FF2B5EF4-FFF2-40B4-BE49-F238E27FC236}">
                <a16:creationId xmlns:a16="http://schemas.microsoft.com/office/drawing/2014/main" id="{8F936778-0B62-4F2C-8565-7A3AFF9831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2600" y="899600"/>
            <a:ext cx="465750" cy="1710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501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halvt billede (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58675" cy="5746000"/>
          </a:xfrm>
          <a:blipFill>
            <a:blip r:embed="rId2"/>
            <a:stretch>
              <a:fillRect/>
            </a:stretch>
          </a:blipFill>
        </p:spPr>
        <p:txBody>
          <a:bodyPr lIns="0" tIns="0" bIns="684000" anchor="ctr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ikonet for at indsætte billede</a:t>
            </a:r>
          </a:p>
        </p:txBody>
      </p:sp>
      <p:sp>
        <p:nvSpPr>
          <p:cNvPr id="7" name="Baggrund halv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0" y="5745076"/>
            <a:ext cx="6858675" cy="4163859"/>
          </a:xfrm>
          <a:prstGeom prst="rect">
            <a:avLst/>
          </a:prstGeom>
          <a:solidFill>
            <a:srgbClr val="5AC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overskrift maks. 2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913837"/>
            <a:ext cx="5494285" cy="666796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46020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sp>
        <p:nvSpPr>
          <p:cNvPr id="15" name="Pladsholder til streg">
            <a:extLst>
              <a:ext uri="{FF2B5EF4-FFF2-40B4-BE49-F238E27FC236}">
                <a16:creationId xmlns:a16="http://schemas.microsoft.com/office/drawing/2014/main" id="{E95A8F13-DB29-4780-AF36-B7A7E856B0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283" y="5611907"/>
            <a:ext cx="1377000" cy="256106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BD418715-5201-4249-8205-45C65C5E8B91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Pladsholder til logo">
            <a:extLst>
              <a:ext uri="{FF2B5EF4-FFF2-40B4-BE49-F238E27FC236}">
                <a16:creationId xmlns:a16="http://schemas.microsoft.com/office/drawing/2014/main" id="{54741151-E1C7-4460-830F-675DF1FDF3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2600" y="899600"/>
            <a:ext cx="465750" cy="1710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2701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>
            <a:extLst>
              <a:ext uri="{FF2B5EF4-FFF2-40B4-BE49-F238E27FC236}">
                <a16:creationId xmlns:a16="http://schemas.microsoft.com/office/drawing/2014/main" id="{B529C0C2-4642-45D6-B9E8-F2DDFEB58156}"/>
              </a:ext>
            </a:extLst>
          </p:cNvPr>
          <p:cNvSpPr/>
          <p:nvPr userDrawn="1"/>
        </p:nvSpPr>
        <p:spPr>
          <a:xfrm>
            <a:off x="0" y="0"/>
            <a:ext cx="6858675" cy="991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3804537"/>
            <a:ext cx="5494286" cy="3459862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Indsæt overskrift maks. 3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060685"/>
            <a:ext cx="5494285" cy="1597665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2110704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8E8A526B-2D38-4342-A8CF-B2800E12AB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14" y="898527"/>
            <a:ext cx="465804" cy="1709208"/>
          </a:xfrm>
          <a:prstGeom prst="rect">
            <a:avLst/>
          </a:prstGeom>
        </p:spPr>
      </p:pic>
      <p:sp>
        <p:nvSpPr>
          <p:cNvPr id="7" name="Tyk streg">
            <a:extLst>
              <a:ext uri="{FF2B5EF4-FFF2-40B4-BE49-F238E27FC236}">
                <a16:creationId xmlns:a16="http://schemas.microsoft.com/office/drawing/2014/main" id="{6D500403-8142-4575-BE7C-C7875024FF4C}"/>
              </a:ext>
            </a:extLst>
          </p:cNvPr>
          <p:cNvSpPr/>
          <p:nvPr userDrawn="1"/>
        </p:nvSpPr>
        <p:spPr>
          <a:xfrm>
            <a:off x="548283" y="3111643"/>
            <a:ext cx="1377000" cy="25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7" name="Tynd streg">
            <a:extLst>
              <a:ext uri="{FF2B5EF4-FFF2-40B4-BE49-F238E27FC236}">
                <a16:creationId xmlns:a16="http://schemas.microsoft.com/office/drawing/2014/main" id="{9D62EE69-9E2F-47C2-B356-31B6A77CE8FA}"/>
              </a:ext>
            </a:extLst>
          </p:cNvPr>
          <p:cNvSpPr/>
          <p:nvPr userDrawn="1"/>
        </p:nvSpPr>
        <p:spPr>
          <a:xfrm>
            <a:off x="548284" y="7806275"/>
            <a:ext cx="5396625" cy="3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9F96B13-7371-4048-81C7-72787735C867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56204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>
            <a:extLst>
              <a:ext uri="{FF2B5EF4-FFF2-40B4-BE49-F238E27FC236}">
                <a16:creationId xmlns:a16="http://schemas.microsoft.com/office/drawing/2014/main" id="{B529C0C2-4642-45D6-B9E8-F2DDFEB58156}"/>
              </a:ext>
            </a:extLst>
          </p:cNvPr>
          <p:cNvSpPr/>
          <p:nvPr userDrawn="1"/>
        </p:nvSpPr>
        <p:spPr>
          <a:xfrm>
            <a:off x="0" y="0"/>
            <a:ext cx="6858675" cy="991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3804537"/>
            <a:ext cx="5494286" cy="3459862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overskrift maks. 3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060685"/>
            <a:ext cx="5494285" cy="1597665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21112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8E8A526B-2D38-4342-A8CF-B2800E12AB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15" y="898527"/>
            <a:ext cx="465805" cy="1709208"/>
          </a:xfrm>
          <a:prstGeom prst="rect">
            <a:avLst/>
          </a:prstGeom>
        </p:spPr>
      </p:pic>
      <p:sp>
        <p:nvSpPr>
          <p:cNvPr id="7" name="Tyk streg">
            <a:extLst>
              <a:ext uri="{FF2B5EF4-FFF2-40B4-BE49-F238E27FC236}">
                <a16:creationId xmlns:a16="http://schemas.microsoft.com/office/drawing/2014/main" id="{6D500403-8142-4575-BE7C-C7875024FF4C}"/>
              </a:ext>
            </a:extLst>
          </p:cNvPr>
          <p:cNvSpPr/>
          <p:nvPr userDrawn="1"/>
        </p:nvSpPr>
        <p:spPr>
          <a:xfrm>
            <a:off x="548283" y="3111643"/>
            <a:ext cx="1377000" cy="25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>
              <a:noFill/>
            </a:endParaRPr>
          </a:p>
        </p:txBody>
      </p:sp>
      <p:sp>
        <p:nvSpPr>
          <p:cNvPr id="17" name="Tynd streg">
            <a:extLst>
              <a:ext uri="{FF2B5EF4-FFF2-40B4-BE49-F238E27FC236}">
                <a16:creationId xmlns:a16="http://schemas.microsoft.com/office/drawing/2014/main" id="{9D62EE69-9E2F-47C2-B356-31B6A77CE8FA}"/>
              </a:ext>
            </a:extLst>
          </p:cNvPr>
          <p:cNvSpPr/>
          <p:nvPr userDrawn="1"/>
        </p:nvSpPr>
        <p:spPr>
          <a:xfrm>
            <a:off x="548284" y="7806275"/>
            <a:ext cx="5396625" cy="3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>
              <a:noFill/>
            </a:endParaRP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EE99811F-3AA2-4839-A998-DBD1457DA111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09950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>
            <a:extLst>
              <a:ext uri="{FF2B5EF4-FFF2-40B4-BE49-F238E27FC236}">
                <a16:creationId xmlns:a16="http://schemas.microsoft.com/office/drawing/2014/main" id="{B529C0C2-4642-45D6-B9E8-F2DDFEB58156}"/>
              </a:ext>
            </a:extLst>
          </p:cNvPr>
          <p:cNvSpPr/>
          <p:nvPr userDrawn="1"/>
        </p:nvSpPr>
        <p:spPr>
          <a:xfrm>
            <a:off x="0" y="0"/>
            <a:ext cx="6858675" cy="991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>
              <a:solidFill>
                <a:srgbClr val="F1C4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3804537"/>
            <a:ext cx="5494286" cy="3459862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rgbClr val="F1C400"/>
                </a:solidFill>
              </a:defRPr>
            </a:lvl1pPr>
          </a:lstStyle>
          <a:p>
            <a:r>
              <a:rPr lang="da-DK" dirty="0"/>
              <a:t>Indsæt overskrift maks. 3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060685"/>
            <a:ext cx="5494285" cy="1597665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rgbClr val="F1C400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21112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rgbClr val="F1C400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8E8A526B-2D38-4342-A8CF-B2800E12AB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15" y="898527"/>
            <a:ext cx="465805" cy="1709208"/>
          </a:xfrm>
          <a:prstGeom prst="rect">
            <a:avLst/>
          </a:prstGeom>
        </p:spPr>
      </p:pic>
      <p:sp>
        <p:nvSpPr>
          <p:cNvPr id="7" name="Tyk streg">
            <a:extLst>
              <a:ext uri="{FF2B5EF4-FFF2-40B4-BE49-F238E27FC236}">
                <a16:creationId xmlns:a16="http://schemas.microsoft.com/office/drawing/2014/main" id="{6D500403-8142-4575-BE7C-C7875024FF4C}"/>
              </a:ext>
            </a:extLst>
          </p:cNvPr>
          <p:cNvSpPr/>
          <p:nvPr userDrawn="1"/>
        </p:nvSpPr>
        <p:spPr>
          <a:xfrm>
            <a:off x="548283" y="3111643"/>
            <a:ext cx="1377000" cy="254800"/>
          </a:xfrm>
          <a:prstGeom prst="rect">
            <a:avLst/>
          </a:prstGeom>
          <a:solidFill>
            <a:srgbClr val="F1C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>
              <a:noFill/>
            </a:endParaRPr>
          </a:p>
        </p:txBody>
      </p:sp>
      <p:sp>
        <p:nvSpPr>
          <p:cNvPr id="17" name="Tynd streg">
            <a:extLst>
              <a:ext uri="{FF2B5EF4-FFF2-40B4-BE49-F238E27FC236}">
                <a16:creationId xmlns:a16="http://schemas.microsoft.com/office/drawing/2014/main" id="{9D62EE69-9E2F-47C2-B356-31B6A77CE8FA}"/>
              </a:ext>
            </a:extLst>
          </p:cNvPr>
          <p:cNvSpPr/>
          <p:nvPr userDrawn="1"/>
        </p:nvSpPr>
        <p:spPr>
          <a:xfrm>
            <a:off x="548284" y="7806275"/>
            <a:ext cx="5396625" cy="31200"/>
          </a:xfrm>
          <a:prstGeom prst="rect">
            <a:avLst/>
          </a:prstGeom>
          <a:solidFill>
            <a:srgbClr val="F1C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>
              <a:noFill/>
            </a:endParaRP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8B3E31B-9D72-4A28-9984-A7915A19862E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94729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(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>
            <a:extLst>
              <a:ext uri="{FF2B5EF4-FFF2-40B4-BE49-F238E27FC236}">
                <a16:creationId xmlns:a16="http://schemas.microsoft.com/office/drawing/2014/main" id="{B529C0C2-4642-45D6-B9E8-F2DDFEB58156}"/>
              </a:ext>
            </a:extLst>
          </p:cNvPr>
          <p:cNvSpPr/>
          <p:nvPr userDrawn="1"/>
        </p:nvSpPr>
        <p:spPr>
          <a:xfrm>
            <a:off x="0" y="0"/>
            <a:ext cx="6858675" cy="9911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3804537"/>
            <a:ext cx="5494286" cy="3459862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overskrift maks. 3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060685"/>
            <a:ext cx="5494285" cy="1597665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21112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8E8A526B-2D38-4342-A8CF-B2800E12AB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15" y="898527"/>
            <a:ext cx="465805" cy="1709208"/>
          </a:xfrm>
          <a:prstGeom prst="rect">
            <a:avLst/>
          </a:prstGeom>
        </p:spPr>
      </p:pic>
      <p:sp>
        <p:nvSpPr>
          <p:cNvPr id="7" name="Tyk streg">
            <a:extLst>
              <a:ext uri="{FF2B5EF4-FFF2-40B4-BE49-F238E27FC236}">
                <a16:creationId xmlns:a16="http://schemas.microsoft.com/office/drawing/2014/main" id="{6D500403-8142-4575-BE7C-C7875024FF4C}"/>
              </a:ext>
            </a:extLst>
          </p:cNvPr>
          <p:cNvSpPr/>
          <p:nvPr userDrawn="1"/>
        </p:nvSpPr>
        <p:spPr>
          <a:xfrm>
            <a:off x="548283" y="3111643"/>
            <a:ext cx="1377000" cy="25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>
              <a:noFill/>
            </a:endParaRPr>
          </a:p>
        </p:txBody>
      </p:sp>
      <p:sp>
        <p:nvSpPr>
          <p:cNvPr id="17" name="Tynd streg">
            <a:extLst>
              <a:ext uri="{FF2B5EF4-FFF2-40B4-BE49-F238E27FC236}">
                <a16:creationId xmlns:a16="http://schemas.microsoft.com/office/drawing/2014/main" id="{9D62EE69-9E2F-47C2-B356-31B6A77CE8FA}"/>
              </a:ext>
            </a:extLst>
          </p:cNvPr>
          <p:cNvSpPr/>
          <p:nvPr userDrawn="1"/>
        </p:nvSpPr>
        <p:spPr>
          <a:xfrm>
            <a:off x="548284" y="7806275"/>
            <a:ext cx="5396625" cy="3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>
              <a:noFill/>
            </a:endParaRP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608A345E-ED3E-491F-95FB-816649B37A24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40743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(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>
            <a:extLst>
              <a:ext uri="{FF2B5EF4-FFF2-40B4-BE49-F238E27FC236}">
                <a16:creationId xmlns:a16="http://schemas.microsoft.com/office/drawing/2014/main" id="{B529C0C2-4642-45D6-B9E8-F2DDFEB58156}"/>
              </a:ext>
            </a:extLst>
          </p:cNvPr>
          <p:cNvSpPr/>
          <p:nvPr userDrawn="1"/>
        </p:nvSpPr>
        <p:spPr>
          <a:xfrm>
            <a:off x="0" y="0"/>
            <a:ext cx="6858675" cy="9911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3804537"/>
            <a:ext cx="5494286" cy="3459862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overskrift maks. 3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060685"/>
            <a:ext cx="5494285" cy="1597665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21112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8E8A526B-2D38-4342-A8CF-B2800E12AB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15" y="898527"/>
            <a:ext cx="465805" cy="1709208"/>
          </a:xfrm>
          <a:prstGeom prst="rect">
            <a:avLst/>
          </a:prstGeom>
        </p:spPr>
      </p:pic>
      <p:sp>
        <p:nvSpPr>
          <p:cNvPr id="7" name="Tyk streg">
            <a:extLst>
              <a:ext uri="{FF2B5EF4-FFF2-40B4-BE49-F238E27FC236}">
                <a16:creationId xmlns:a16="http://schemas.microsoft.com/office/drawing/2014/main" id="{6D500403-8142-4575-BE7C-C7875024FF4C}"/>
              </a:ext>
            </a:extLst>
          </p:cNvPr>
          <p:cNvSpPr/>
          <p:nvPr userDrawn="1"/>
        </p:nvSpPr>
        <p:spPr>
          <a:xfrm>
            <a:off x="548283" y="3111643"/>
            <a:ext cx="1377000" cy="25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>
              <a:noFill/>
            </a:endParaRPr>
          </a:p>
        </p:txBody>
      </p:sp>
      <p:sp>
        <p:nvSpPr>
          <p:cNvPr id="17" name="Tynd streg">
            <a:extLst>
              <a:ext uri="{FF2B5EF4-FFF2-40B4-BE49-F238E27FC236}">
                <a16:creationId xmlns:a16="http://schemas.microsoft.com/office/drawing/2014/main" id="{9D62EE69-9E2F-47C2-B356-31B6A77CE8FA}"/>
              </a:ext>
            </a:extLst>
          </p:cNvPr>
          <p:cNvSpPr/>
          <p:nvPr userDrawn="1"/>
        </p:nvSpPr>
        <p:spPr>
          <a:xfrm>
            <a:off x="548284" y="7806275"/>
            <a:ext cx="5396625" cy="3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>
              <a:noFill/>
            </a:endParaRP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43321BBE-148D-4122-9772-B3684F268AC1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4993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(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>
            <a:extLst>
              <a:ext uri="{FF2B5EF4-FFF2-40B4-BE49-F238E27FC236}">
                <a16:creationId xmlns:a16="http://schemas.microsoft.com/office/drawing/2014/main" id="{B529C0C2-4642-45D6-B9E8-F2DDFEB58156}"/>
              </a:ext>
            </a:extLst>
          </p:cNvPr>
          <p:cNvSpPr/>
          <p:nvPr userDrawn="1"/>
        </p:nvSpPr>
        <p:spPr>
          <a:xfrm>
            <a:off x="0" y="0"/>
            <a:ext cx="6858675" cy="9911200"/>
          </a:xfrm>
          <a:prstGeom prst="rect">
            <a:avLst/>
          </a:prstGeom>
          <a:solidFill>
            <a:srgbClr val="F6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3804537"/>
            <a:ext cx="5494286" cy="3459862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Indsæt overskrift maks. 3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060685"/>
            <a:ext cx="5494285" cy="1597665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21112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8E8A526B-2D38-4342-A8CF-B2800E12AB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14" y="898527"/>
            <a:ext cx="465804" cy="1709208"/>
          </a:xfrm>
          <a:prstGeom prst="rect">
            <a:avLst/>
          </a:prstGeom>
        </p:spPr>
      </p:pic>
      <p:sp>
        <p:nvSpPr>
          <p:cNvPr id="7" name="Tyk streg">
            <a:extLst>
              <a:ext uri="{FF2B5EF4-FFF2-40B4-BE49-F238E27FC236}">
                <a16:creationId xmlns:a16="http://schemas.microsoft.com/office/drawing/2014/main" id="{6D500403-8142-4575-BE7C-C7875024FF4C}"/>
              </a:ext>
            </a:extLst>
          </p:cNvPr>
          <p:cNvSpPr/>
          <p:nvPr userDrawn="1"/>
        </p:nvSpPr>
        <p:spPr>
          <a:xfrm>
            <a:off x="548283" y="3111643"/>
            <a:ext cx="1377000" cy="25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7" name="Tynd streg">
            <a:extLst>
              <a:ext uri="{FF2B5EF4-FFF2-40B4-BE49-F238E27FC236}">
                <a16:creationId xmlns:a16="http://schemas.microsoft.com/office/drawing/2014/main" id="{9D62EE69-9E2F-47C2-B356-31B6A77CE8FA}"/>
              </a:ext>
            </a:extLst>
          </p:cNvPr>
          <p:cNvSpPr/>
          <p:nvPr userDrawn="1"/>
        </p:nvSpPr>
        <p:spPr>
          <a:xfrm>
            <a:off x="548284" y="7806275"/>
            <a:ext cx="5396625" cy="3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DA037946-03BB-47F3-82F9-399BF2DB4B0F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102529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(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>
            <a:extLst>
              <a:ext uri="{FF2B5EF4-FFF2-40B4-BE49-F238E27FC236}">
                <a16:creationId xmlns:a16="http://schemas.microsoft.com/office/drawing/2014/main" id="{B529C0C2-4642-45D6-B9E8-F2DDFEB58156}"/>
              </a:ext>
            </a:extLst>
          </p:cNvPr>
          <p:cNvSpPr/>
          <p:nvPr userDrawn="1"/>
        </p:nvSpPr>
        <p:spPr>
          <a:xfrm>
            <a:off x="0" y="0"/>
            <a:ext cx="6858675" cy="9911200"/>
          </a:xfrm>
          <a:prstGeom prst="rect">
            <a:avLst/>
          </a:prstGeom>
          <a:solidFill>
            <a:srgbClr val="5AC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3804537"/>
            <a:ext cx="5494286" cy="3459862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overskrift maks. 3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8060685"/>
            <a:ext cx="5494285" cy="1597665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2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en kort forklarende tekst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94ED3040-082A-4337-92F4-F610689E8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283" y="2111200"/>
            <a:ext cx="1377000" cy="57200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Område/afdeling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8E8A526B-2D38-4342-A8CF-B2800E12AB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14" y="898527"/>
            <a:ext cx="465804" cy="1709208"/>
          </a:xfrm>
          <a:prstGeom prst="rect">
            <a:avLst/>
          </a:prstGeom>
        </p:spPr>
      </p:pic>
      <p:sp>
        <p:nvSpPr>
          <p:cNvPr id="7" name="Tyk streg">
            <a:extLst>
              <a:ext uri="{FF2B5EF4-FFF2-40B4-BE49-F238E27FC236}">
                <a16:creationId xmlns:a16="http://schemas.microsoft.com/office/drawing/2014/main" id="{6D500403-8142-4575-BE7C-C7875024FF4C}"/>
              </a:ext>
            </a:extLst>
          </p:cNvPr>
          <p:cNvSpPr/>
          <p:nvPr userDrawn="1"/>
        </p:nvSpPr>
        <p:spPr>
          <a:xfrm>
            <a:off x="548283" y="3111643"/>
            <a:ext cx="1377000" cy="25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>
              <a:noFill/>
            </a:endParaRPr>
          </a:p>
        </p:txBody>
      </p:sp>
      <p:sp>
        <p:nvSpPr>
          <p:cNvPr id="17" name="Tynd streg">
            <a:extLst>
              <a:ext uri="{FF2B5EF4-FFF2-40B4-BE49-F238E27FC236}">
                <a16:creationId xmlns:a16="http://schemas.microsoft.com/office/drawing/2014/main" id="{9D62EE69-9E2F-47C2-B356-31B6A77CE8FA}"/>
              </a:ext>
            </a:extLst>
          </p:cNvPr>
          <p:cNvSpPr/>
          <p:nvPr userDrawn="1"/>
        </p:nvSpPr>
        <p:spPr>
          <a:xfrm>
            <a:off x="548284" y="7806275"/>
            <a:ext cx="5396625" cy="3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>
              <a:noFill/>
            </a:endParaRP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ED1B2830-5514-4603-B88B-74C6386D821D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884943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da-DK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Date_GeneralDate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B4FC1A11-FB7B-4278-B0DA-9D17D29C760A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859873C9-BF5D-4A9A-BB31-45BBB7BABAF7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545293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da-DK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08" y="3238398"/>
            <a:ext cx="2717550" cy="584649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9B17D90-2E4D-48FC-AE6A-02B9D1C28C4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552750" y="3238398"/>
            <a:ext cx="2976750" cy="584649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Date_GeneralDate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2EBDB66C-0A77-4585-97E6-877361346ABB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859873C9-BF5D-4A9A-BB31-45BBB7BABAF7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497587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A87236-44FC-44C5-98E6-9F9106CBD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03AEB748-13FB-4A75-9956-E4CE0C3E7D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8775" y="3239600"/>
            <a:ext cx="2717550" cy="5844800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9" name="Pladsholder til billede 3">
            <a:extLst>
              <a:ext uri="{FF2B5EF4-FFF2-40B4-BE49-F238E27FC236}">
                <a16:creationId xmlns:a16="http://schemas.microsoft.com/office/drawing/2014/main" id="{B63B1D8A-A228-4A40-ABD6-B3046A8121C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55900" y="3237795"/>
            <a:ext cx="2976750" cy="5844999"/>
          </a:xfrm>
          <a:blipFill>
            <a:blip r:embed="rId2"/>
            <a:stretch>
              <a:fillRect/>
            </a:stretch>
          </a:blipFill>
        </p:spPr>
        <p:txBody>
          <a:bodyPr tIns="90000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Pladsholder til dato 2" hidden="1">
            <a:extLst>
              <a:ext uri="{FF2B5EF4-FFF2-40B4-BE49-F238E27FC236}">
                <a16:creationId xmlns:a16="http://schemas.microsoft.com/office/drawing/2014/main" id="{9EA2B950-8D81-426A-BD60-5B30F7E2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FE6F9-5189-460A-A835-EF6664406F9F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4" name="Pladsholder til sidefod 3" hidden="1">
            <a:extLst>
              <a:ext uri="{FF2B5EF4-FFF2-40B4-BE49-F238E27FC236}">
                <a16:creationId xmlns:a16="http://schemas.microsoft.com/office/drawing/2014/main" id="{8B3A4FA4-285E-4C1E-A11C-686E20AB0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5" name="Pladsholder til slidenummer 4" hidden="1">
            <a:extLst>
              <a:ext uri="{FF2B5EF4-FFF2-40B4-BE49-F238E27FC236}">
                <a16:creationId xmlns:a16="http://schemas.microsoft.com/office/drawing/2014/main" id="{C43E8DA2-FB5A-4871-8664-527197D3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r>
              <a:rPr lang="da-DK"/>
              <a:t>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255377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A87236-44FC-44C5-98E6-9F9106CBD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840" y="930121"/>
            <a:ext cx="3239334" cy="154250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03AEB748-13FB-4A75-9956-E4CE0C3E7D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91842" y="3239600"/>
            <a:ext cx="3239333" cy="5844800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9" name="Pladsholder til billede 3">
            <a:extLst>
              <a:ext uri="{FF2B5EF4-FFF2-40B4-BE49-F238E27FC236}">
                <a16:creationId xmlns:a16="http://schemas.microsoft.com/office/drawing/2014/main" id="{B63B1D8A-A228-4A40-ABD6-B3046A8121C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8283" y="1034766"/>
            <a:ext cx="2416731" cy="8048027"/>
          </a:xfrm>
          <a:blipFill>
            <a:blip r:embed="rId2"/>
            <a:stretch>
              <a:fillRect/>
            </a:stretch>
          </a:blipFill>
        </p:spPr>
        <p:txBody>
          <a:bodyPr tIns="90000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Pladsholder til dato 2" hidden="1">
            <a:extLst>
              <a:ext uri="{FF2B5EF4-FFF2-40B4-BE49-F238E27FC236}">
                <a16:creationId xmlns:a16="http://schemas.microsoft.com/office/drawing/2014/main" id="{9EA2B950-8D81-426A-BD60-5B30F7E2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71CE0-F459-4E8A-A774-3AC398AD0939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4" name="Pladsholder til sidefod 3" hidden="1">
            <a:extLst>
              <a:ext uri="{FF2B5EF4-FFF2-40B4-BE49-F238E27FC236}">
                <a16:creationId xmlns:a16="http://schemas.microsoft.com/office/drawing/2014/main" id="{8B3A4FA4-285E-4C1E-A11C-686E20AB0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5" name="Pladsholder til slidenummer 4" hidden="1">
            <a:extLst>
              <a:ext uri="{FF2B5EF4-FFF2-40B4-BE49-F238E27FC236}">
                <a16:creationId xmlns:a16="http://schemas.microsoft.com/office/drawing/2014/main" id="{C43E8DA2-FB5A-4871-8664-527197D3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r>
              <a:rPr lang="da-DK"/>
              <a:t>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183413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1" y="0"/>
            <a:ext cx="6855621" cy="99089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2" name="Pladsholder til tekst 1">
            <a:extLst>
              <a:ext uri="{FF2B5EF4-FFF2-40B4-BE49-F238E27FC236}">
                <a16:creationId xmlns:a16="http://schemas.microsoft.com/office/drawing/2014/main" id="{92673FA9-57C9-44EE-A1F4-638EAF0F99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283" y="2471915"/>
            <a:ext cx="5396210" cy="5139195"/>
          </a:xfrm>
        </p:spPr>
        <p:txBody>
          <a:bodyPr tIns="144000"/>
          <a:lstStyle>
            <a:lvl1pPr marL="0" indent="0">
              <a:buNone/>
              <a:defRPr sz="38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”Indsæt citat” fremhæv evt. et par ord med bold.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” </a:t>
            </a:r>
          </a:p>
        </p:txBody>
      </p:sp>
      <p:sp>
        <p:nvSpPr>
          <p:cNvPr id="15" name="Pladsholder til tekst 2">
            <a:extLst>
              <a:ext uri="{FF2B5EF4-FFF2-40B4-BE49-F238E27FC236}">
                <a16:creationId xmlns:a16="http://schemas.microsoft.com/office/drawing/2014/main" id="{3D6AB016-BD7C-43B6-8FE5-8AC399F37A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283" y="7858303"/>
            <a:ext cx="5396210" cy="666547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Indsæt Forfatter Navn Navnesen</a:t>
            </a:r>
          </a:p>
        </p:txBody>
      </p:sp>
      <p:sp>
        <p:nvSpPr>
          <p:cNvPr id="9" name="Streg">
            <a:extLst>
              <a:ext uri="{FF2B5EF4-FFF2-40B4-BE49-F238E27FC236}">
                <a16:creationId xmlns:a16="http://schemas.microsoft.com/office/drawing/2014/main" id="{8774E65C-41CC-4690-B6A8-697EA91241DB}"/>
              </a:ext>
            </a:extLst>
          </p:cNvPr>
          <p:cNvSpPr/>
          <p:nvPr userDrawn="1"/>
        </p:nvSpPr>
        <p:spPr>
          <a:xfrm>
            <a:off x="548284" y="1714085"/>
            <a:ext cx="5396625" cy="3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DCF92E66-93A2-4ACE-9F76-B0F2AC5BE285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41744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1" y="0"/>
            <a:ext cx="6855621" cy="990893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2" name="Pladsholder til tekst 1">
            <a:extLst>
              <a:ext uri="{FF2B5EF4-FFF2-40B4-BE49-F238E27FC236}">
                <a16:creationId xmlns:a16="http://schemas.microsoft.com/office/drawing/2014/main" id="{92673FA9-57C9-44EE-A1F4-638EAF0F99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283" y="2471915"/>
            <a:ext cx="5396210" cy="5139195"/>
          </a:xfrm>
        </p:spPr>
        <p:txBody>
          <a:bodyPr tIns="144000"/>
          <a:lstStyle>
            <a:lvl1pPr marL="0" indent="0">
              <a:buNone/>
              <a:defRPr sz="3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”Indsæt citat” fremhæv evt. et par ord med bold. Lorem ipsum dolor sit amet, consectetuer adipiscing elit. Maecenas porttitor congue massa. Fusce posuere, magna sed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” </a:t>
            </a:r>
          </a:p>
        </p:txBody>
      </p:sp>
      <p:sp>
        <p:nvSpPr>
          <p:cNvPr id="15" name="Pladsholder til tekst 2">
            <a:extLst>
              <a:ext uri="{FF2B5EF4-FFF2-40B4-BE49-F238E27FC236}">
                <a16:creationId xmlns:a16="http://schemas.microsoft.com/office/drawing/2014/main" id="{3D6AB016-BD7C-43B6-8FE5-8AC399F37A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283" y="7858303"/>
            <a:ext cx="5396210" cy="66654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Indsæt Forfatter Navn Navnesen</a:t>
            </a:r>
          </a:p>
        </p:txBody>
      </p:sp>
      <p:sp>
        <p:nvSpPr>
          <p:cNvPr id="9" name="Streg">
            <a:extLst>
              <a:ext uri="{FF2B5EF4-FFF2-40B4-BE49-F238E27FC236}">
                <a16:creationId xmlns:a16="http://schemas.microsoft.com/office/drawing/2014/main" id="{8774E65C-41CC-4690-B6A8-697EA91241DB}"/>
              </a:ext>
            </a:extLst>
          </p:cNvPr>
          <p:cNvSpPr/>
          <p:nvPr userDrawn="1"/>
        </p:nvSpPr>
        <p:spPr>
          <a:xfrm>
            <a:off x="548284" y="1714085"/>
            <a:ext cx="5396625" cy="3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F434A74C-50AB-4CF6-AEE1-AA8C32C1307E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837032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1" y="0"/>
            <a:ext cx="6855621" cy="99089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2" name="Pladsholder til tekst 1">
            <a:extLst>
              <a:ext uri="{FF2B5EF4-FFF2-40B4-BE49-F238E27FC236}">
                <a16:creationId xmlns:a16="http://schemas.microsoft.com/office/drawing/2014/main" id="{92673FA9-57C9-44EE-A1F4-638EAF0F99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283" y="2471915"/>
            <a:ext cx="5396210" cy="5139195"/>
          </a:xfrm>
        </p:spPr>
        <p:txBody>
          <a:bodyPr tIns="144000"/>
          <a:lstStyle>
            <a:lvl1pPr marL="0" indent="0">
              <a:buNone/>
              <a:defRPr sz="3800" i="1">
                <a:solidFill>
                  <a:srgbClr val="F1C400"/>
                </a:solidFill>
              </a:defRPr>
            </a:lvl1pPr>
          </a:lstStyle>
          <a:p>
            <a:pPr lvl="0"/>
            <a:r>
              <a:rPr lang="da-DK" dirty="0"/>
              <a:t>”Indsæt citat” fremhæv evt. et par ord med bold.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” </a:t>
            </a:r>
          </a:p>
        </p:txBody>
      </p:sp>
      <p:sp>
        <p:nvSpPr>
          <p:cNvPr id="15" name="Pladsholder til tekst 2">
            <a:extLst>
              <a:ext uri="{FF2B5EF4-FFF2-40B4-BE49-F238E27FC236}">
                <a16:creationId xmlns:a16="http://schemas.microsoft.com/office/drawing/2014/main" id="{3D6AB016-BD7C-43B6-8FE5-8AC399F37A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283" y="7858303"/>
            <a:ext cx="5396210" cy="666547"/>
          </a:xfrm>
        </p:spPr>
        <p:txBody>
          <a:bodyPr/>
          <a:lstStyle>
            <a:lvl1pPr marL="0" indent="0">
              <a:buNone/>
              <a:defRPr>
                <a:solidFill>
                  <a:srgbClr val="F1C400"/>
                </a:solidFill>
              </a:defRPr>
            </a:lvl1pPr>
          </a:lstStyle>
          <a:p>
            <a:pPr lvl="0"/>
            <a:r>
              <a:rPr lang="da-DK" dirty="0"/>
              <a:t>Indsæt Forfatter Navn Navnesen</a:t>
            </a:r>
          </a:p>
        </p:txBody>
      </p:sp>
      <p:sp>
        <p:nvSpPr>
          <p:cNvPr id="9" name="Streg">
            <a:extLst>
              <a:ext uri="{FF2B5EF4-FFF2-40B4-BE49-F238E27FC236}">
                <a16:creationId xmlns:a16="http://schemas.microsoft.com/office/drawing/2014/main" id="{8774E65C-41CC-4690-B6A8-697EA91241DB}"/>
              </a:ext>
            </a:extLst>
          </p:cNvPr>
          <p:cNvSpPr/>
          <p:nvPr userDrawn="1"/>
        </p:nvSpPr>
        <p:spPr>
          <a:xfrm>
            <a:off x="548284" y="1714085"/>
            <a:ext cx="5396625" cy="31200"/>
          </a:xfrm>
          <a:prstGeom prst="rect">
            <a:avLst/>
          </a:prstGeom>
          <a:solidFill>
            <a:srgbClr val="F1C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36D5303-BC71-4762-B92B-0C54C90B3E0F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384336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(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1" y="0"/>
            <a:ext cx="6855621" cy="99089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2" name="Pladsholder til tekst 1">
            <a:extLst>
              <a:ext uri="{FF2B5EF4-FFF2-40B4-BE49-F238E27FC236}">
                <a16:creationId xmlns:a16="http://schemas.microsoft.com/office/drawing/2014/main" id="{92673FA9-57C9-44EE-A1F4-638EAF0F99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283" y="2471915"/>
            <a:ext cx="5396210" cy="5139195"/>
          </a:xfrm>
        </p:spPr>
        <p:txBody>
          <a:bodyPr tIns="144000"/>
          <a:lstStyle>
            <a:lvl1pPr marL="0" indent="0">
              <a:buNone/>
              <a:defRPr sz="3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”Indsæt citat” fremhæv evt. et par ord med bold.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” </a:t>
            </a:r>
          </a:p>
        </p:txBody>
      </p:sp>
      <p:sp>
        <p:nvSpPr>
          <p:cNvPr id="15" name="Pladsholder til tekst 2">
            <a:extLst>
              <a:ext uri="{FF2B5EF4-FFF2-40B4-BE49-F238E27FC236}">
                <a16:creationId xmlns:a16="http://schemas.microsoft.com/office/drawing/2014/main" id="{3D6AB016-BD7C-43B6-8FE5-8AC399F37A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283" y="7858303"/>
            <a:ext cx="5396210" cy="66654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Indsæt Forfatter Navn Navnesen</a:t>
            </a:r>
          </a:p>
        </p:txBody>
      </p:sp>
      <p:sp>
        <p:nvSpPr>
          <p:cNvPr id="9" name="Streg">
            <a:extLst>
              <a:ext uri="{FF2B5EF4-FFF2-40B4-BE49-F238E27FC236}">
                <a16:creationId xmlns:a16="http://schemas.microsoft.com/office/drawing/2014/main" id="{8774E65C-41CC-4690-B6A8-697EA91241DB}"/>
              </a:ext>
            </a:extLst>
          </p:cNvPr>
          <p:cNvSpPr/>
          <p:nvPr userDrawn="1"/>
        </p:nvSpPr>
        <p:spPr>
          <a:xfrm>
            <a:off x="548284" y="1714085"/>
            <a:ext cx="5396625" cy="3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E4FB994-0F84-4DE7-9149-71F55B1E2D81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81771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(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1" y="0"/>
            <a:ext cx="6855621" cy="990893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2" name="Pladsholder til tekst 1">
            <a:extLst>
              <a:ext uri="{FF2B5EF4-FFF2-40B4-BE49-F238E27FC236}">
                <a16:creationId xmlns:a16="http://schemas.microsoft.com/office/drawing/2014/main" id="{92673FA9-57C9-44EE-A1F4-638EAF0F99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283" y="2471915"/>
            <a:ext cx="5396210" cy="5139195"/>
          </a:xfrm>
        </p:spPr>
        <p:txBody>
          <a:bodyPr tIns="144000"/>
          <a:lstStyle>
            <a:lvl1pPr marL="0" indent="0">
              <a:buNone/>
              <a:defRPr sz="3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”Indsæt citat” fremhæv evt. et par ord med bold.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” </a:t>
            </a:r>
          </a:p>
        </p:txBody>
      </p:sp>
      <p:sp>
        <p:nvSpPr>
          <p:cNvPr id="15" name="Pladsholder til tekst 2">
            <a:extLst>
              <a:ext uri="{FF2B5EF4-FFF2-40B4-BE49-F238E27FC236}">
                <a16:creationId xmlns:a16="http://schemas.microsoft.com/office/drawing/2014/main" id="{3D6AB016-BD7C-43B6-8FE5-8AC399F37A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283" y="7858303"/>
            <a:ext cx="5396210" cy="66654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Indsæt Forfatter Navn Navnesen</a:t>
            </a:r>
          </a:p>
        </p:txBody>
      </p:sp>
      <p:sp>
        <p:nvSpPr>
          <p:cNvPr id="9" name="Streg">
            <a:extLst>
              <a:ext uri="{FF2B5EF4-FFF2-40B4-BE49-F238E27FC236}">
                <a16:creationId xmlns:a16="http://schemas.microsoft.com/office/drawing/2014/main" id="{8774E65C-41CC-4690-B6A8-697EA91241DB}"/>
              </a:ext>
            </a:extLst>
          </p:cNvPr>
          <p:cNvSpPr/>
          <p:nvPr userDrawn="1"/>
        </p:nvSpPr>
        <p:spPr>
          <a:xfrm>
            <a:off x="548284" y="1714085"/>
            <a:ext cx="5396625" cy="3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C7B2F743-19FA-40CA-8161-26E5E83A052C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479823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(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1" y="0"/>
            <a:ext cx="6855621" cy="9908935"/>
          </a:xfrm>
          <a:prstGeom prst="rect">
            <a:avLst/>
          </a:prstGeom>
          <a:solidFill>
            <a:srgbClr val="F6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2" name="Pladsholder til tekst 1">
            <a:extLst>
              <a:ext uri="{FF2B5EF4-FFF2-40B4-BE49-F238E27FC236}">
                <a16:creationId xmlns:a16="http://schemas.microsoft.com/office/drawing/2014/main" id="{92673FA9-57C9-44EE-A1F4-638EAF0F99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283" y="2471915"/>
            <a:ext cx="5396210" cy="5139195"/>
          </a:xfrm>
        </p:spPr>
        <p:txBody>
          <a:bodyPr tIns="144000"/>
          <a:lstStyle>
            <a:lvl1pPr marL="0" indent="0">
              <a:buNone/>
              <a:defRPr sz="38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”Indsæt citat” fremhæv evt. et par ord med bold.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” </a:t>
            </a:r>
          </a:p>
        </p:txBody>
      </p:sp>
      <p:sp>
        <p:nvSpPr>
          <p:cNvPr id="15" name="Pladsholder til tekst 2">
            <a:extLst>
              <a:ext uri="{FF2B5EF4-FFF2-40B4-BE49-F238E27FC236}">
                <a16:creationId xmlns:a16="http://schemas.microsoft.com/office/drawing/2014/main" id="{3D6AB016-BD7C-43B6-8FE5-8AC399F37A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283" y="7858303"/>
            <a:ext cx="5396210" cy="666547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Indsæt Forfatter Navn Navnesen</a:t>
            </a:r>
          </a:p>
        </p:txBody>
      </p:sp>
      <p:sp>
        <p:nvSpPr>
          <p:cNvPr id="9" name="Streg">
            <a:extLst>
              <a:ext uri="{FF2B5EF4-FFF2-40B4-BE49-F238E27FC236}">
                <a16:creationId xmlns:a16="http://schemas.microsoft.com/office/drawing/2014/main" id="{8774E65C-41CC-4690-B6A8-697EA91241DB}"/>
              </a:ext>
            </a:extLst>
          </p:cNvPr>
          <p:cNvSpPr/>
          <p:nvPr userDrawn="1"/>
        </p:nvSpPr>
        <p:spPr>
          <a:xfrm>
            <a:off x="548284" y="1714085"/>
            <a:ext cx="5396625" cy="3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AE3A87D-9470-48AB-A65E-447C7E7FA5C2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773637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(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1" y="0"/>
            <a:ext cx="6855621" cy="9908935"/>
          </a:xfrm>
          <a:prstGeom prst="rect">
            <a:avLst/>
          </a:prstGeom>
          <a:solidFill>
            <a:srgbClr val="5AC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2" name="Pladsholder til tekst 1">
            <a:extLst>
              <a:ext uri="{FF2B5EF4-FFF2-40B4-BE49-F238E27FC236}">
                <a16:creationId xmlns:a16="http://schemas.microsoft.com/office/drawing/2014/main" id="{92673FA9-57C9-44EE-A1F4-638EAF0F99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283" y="2471915"/>
            <a:ext cx="5396210" cy="5139195"/>
          </a:xfrm>
        </p:spPr>
        <p:txBody>
          <a:bodyPr tIns="144000"/>
          <a:lstStyle>
            <a:lvl1pPr marL="0" indent="0">
              <a:buNone/>
              <a:defRPr sz="3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”Indsæt citat” fremhæv evt. et par ord med bold.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Maecenas</a:t>
            </a:r>
            <a:r>
              <a:rPr lang="da-DK" dirty="0"/>
              <a:t> </a:t>
            </a:r>
            <a:r>
              <a:rPr lang="da-DK" dirty="0" err="1"/>
              <a:t>porttitor</a:t>
            </a:r>
            <a:r>
              <a:rPr lang="da-DK" dirty="0"/>
              <a:t> </a:t>
            </a:r>
            <a:r>
              <a:rPr lang="da-DK" dirty="0" err="1"/>
              <a:t>congue</a:t>
            </a:r>
            <a:r>
              <a:rPr lang="da-DK" dirty="0"/>
              <a:t> </a:t>
            </a:r>
            <a:r>
              <a:rPr lang="da-DK" dirty="0" err="1"/>
              <a:t>massa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posuere</a:t>
            </a:r>
            <a:r>
              <a:rPr lang="da-DK" dirty="0"/>
              <a:t>,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</a:t>
            </a:r>
            <a:r>
              <a:rPr lang="da-DK" dirty="0" err="1"/>
              <a:t>pulvinar</a:t>
            </a:r>
            <a:r>
              <a:rPr lang="da-DK" dirty="0"/>
              <a:t> </a:t>
            </a:r>
            <a:r>
              <a:rPr lang="da-DK" dirty="0" err="1"/>
              <a:t>ultricies</a:t>
            </a:r>
            <a:r>
              <a:rPr lang="da-DK" dirty="0"/>
              <a:t>” </a:t>
            </a:r>
          </a:p>
        </p:txBody>
      </p:sp>
      <p:sp>
        <p:nvSpPr>
          <p:cNvPr id="15" name="Pladsholder til tekst 2">
            <a:extLst>
              <a:ext uri="{FF2B5EF4-FFF2-40B4-BE49-F238E27FC236}">
                <a16:creationId xmlns:a16="http://schemas.microsoft.com/office/drawing/2014/main" id="{3D6AB016-BD7C-43B6-8FE5-8AC399F37A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283" y="7858303"/>
            <a:ext cx="5396210" cy="66654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Indsæt Forfatter Navn Navnesen</a:t>
            </a:r>
          </a:p>
        </p:txBody>
      </p:sp>
      <p:sp>
        <p:nvSpPr>
          <p:cNvPr id="9" name="Streg">
            <a:extLst>
              <a:ext uri="{FF2B5EF4-FFF2-40B4-BE49-F238E27FC236}">
                <a16:creationId xmlns:a16="http://schemas.microsoft.com/office/drawing/2014/main" id="{8774E65C-41CC-4690-B6A8-697EA91241DB}"/>
              </a:ext>
            </a:extLst>
          </p:cNvPr>
          <p:cNvSpPr/>
          <p:nvPr userDrawn="1"/>
        </p:nvSpPr>
        <p:spPr>
          <a:xfrm>
            <a:off x="548284" y="1714085"/>
            <a:ext cx="5396625" cy="3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1E0AB8CA-167A-4224-9EEF-22D5CCDAA9B0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812864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BD1E6EE-7B80-4C9B-BEC8-9A408BDD9BF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58675" cy="9906000"/>
          </a:xfrm>
          <a:blipFill>
            <a:blip r:embed="rId2"/>
            <a:stretch>
              <a:fillRect/>
            </a:stretch>
          </a:blipFill>
        </p:spPr>
        <p:txBody>
          <a:bodyPr lIns="3996000" tIns="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indsætte billede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1560000"/>
          </a:xfrm>
        </p:spPr>
        <p:txBody>
          <a:bodyPr anchor="t" anchorCtr="0"/>
          <a:lstStyle>
            <a:lvl1pPr marL="756000" indent="-756000" algn="l">
              <a:lnSpc>
                <a:spcPct val="92000"/>
              </a:lnSpc>
              <a:buFont typeface="+mj-lt"/>
              <a:buAutoNum type="arabicPeriod"/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Kapiteloverskrift</a:t>
            </a:r>
          </a:p>
        </p:txBody>
      </p:sp>
      <p:sp>
        <p:nvSpPr>
          <p:cNvPr id="15" name="Pladsholder til streg">
            <a:extLst>
              <a:ext uri="{FF2B5EF4-FFF2-40B4-BE49-F238E27FC236}">
                <a16:creationId xmlns:a16="http://schemas.microsoft.com/office/drawing/2014/main" id="{E95A8F13-DB29-4780-AF36-B7A7E856B0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283" y="5611907"/>
            <a:ext cx="1377000" cy="256106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FCE27140-8642-4492-BA81-F6DF63D1E04D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940002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1" y="0"/>
            <a:ext cx="6855621" cy="99089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marL="756000" indent="-756000" algn="l">
              <a:lnSpc>
                <a:spcPct val="92000"/>
              </a:lnSpc>
              <a:buFont typeface="+mj-lt"/>
              <a:buAutoNum type="arabicPeriod"/>
              <a:defRPr sz="56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Kapiteloverskrift</a:t>
            </a:r>
          </a:p>
        </p:txBody>
      </p:sp>
      <p:sp>
        <p:nvSpPr>
          <p:cNvPr id="8" name="Tyk streg">
            <a:extLst>
              <a:ext uri="{FF2B5EF4-FFF2-40B4-BE49-F238E27FC236}">
                <a16:creationId xmlns:a16="http://schemas.microsoft.com/office/drawing/2014/main" id="{8CCC9747-DFDA-4D9E-8D9B-C3B5585BDECD}"/>
              </a:ext>
            </a:extLst>
          </p:cNvPr>
          <p:cNvSpPr/>
          <p:nvPr userDrawn="1"/>
        </p:nvSpPr>
        <p:spPr>
          <a:xfrm>
            <a:off x="548283" y="5613212"/>
            <a:ext cx="1377000" cy="25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FF222B3-F2EC-4B68-9343-28A9D959E156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717606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1" y="0"/>
            <a:ext cx="6855621" cy="990893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marL="756000" indent="-756000" algn="l">
              <a:lnSpc>
                <a:spcPct val="92000"/>
              </a:lnSpc>
              <a:buFont typeface="+mj-lt"/>
              <a:buAutoNum type="arabicPeriod"/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Kapiteloverskrift</a:t>
            </a:r>
          </a:p>
        </p:txBody>
      </p:sp>
      <p:sp>
        <p:nvSpPr>
          <p:cNvPr id="8" name="Tyk streg">
            <a:extLst>
              <a:ext uri="{FF2B5EF4-FFF2-40B4-BE49-F238E27FC236}">
                <a16:creationId xmlns:a16="http://schemas.microsoft.com/office/drawing/2014/main" id="{8CCC9747-DFDA-4D9E-8D9B-C3B5585BDECD}"/>
              </a:ext>
            </a:extLst>
          </p:cNvPr>
          <p:cNvSpPr/>
          <p:nvPr userDrawn="1"/>
        </p:nvSpPr>
        <p:spPr>
          <a:xfrm>
            <a:off x="548283" y="5613212"/>
            <a:ext cx="1377000" cy="25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EA402705-6F57-4A6C-A028-425D62CFFB2E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602629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1" y="0"/>
            <a:ext cx="6855621" cy="99089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marL="756000" indent="-756000" algn="l">
              <a:lnSpc>
                <a:spcPct val="92000"/>
              </a:lnSpc>
              <a:buFont typeface="+mj-lt"/>
              <a:buAutoNum type="arabicPeriod"/>
              <a:defRPr sz="5600">
                <a:solidFill>
                  <a:srgbClr val="F1C400"/>
                </a:solidFill>
              </a:defRPr>
            </a:lvl1pPr>
          </a:lstStyle>
          <a:p>
            <a:r>
              <a:rPr lang="da-DK" dirty="0"/>
              <a:t>Kapiteloverskrift</a:t>
            </a:r>
          </a:p>
        </p:txBody>
      </p:sp>
      <p:sp>
        <p:nvSpPr>
          <p:cNvPr id="8" name="Tyk streg">
            <a:extLst>
              <a:ext uri="{FF2B5EF4-FFF2-40B4-BE49-F238E27FC236}">
                <a16:creationId xmlns:a16="http://schemas.microsoft.com/office/drawing/2014/main" id="{8CCC9747-DFDA-4D9E-8D9B-C3B5585BDECD}"/>
              </a:ext>
            </a:extLst>
          </p:cNvPr>
          <p:cNvSpPr/>
          <p:nvPr userDrawn="1"/>
        </p:nvSpPr>
        <p:spPr>
          <a:xfrm>
            <a:off x="548283" y="5613212"/>
            <a:ext cx="1377000" cy="254800"/>
          </a:xfrm>
          <a:prstGeom prst="rect">
            <a:avLst/>
          </a:prstGeom>
          <a:solidFill>
            <a:srgbClr val="F1C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8EE3210-4799-4972-891E-C73FC47D27A1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654522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(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1" y="0"/>
            <a:ext cx="6855621" cy="99089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marL="756000" indent="-756000" algn="l">
              <a:lnSpc>
                <a:spcPct val="92000"/>
              </a:lnSpc>
              <a:buFont typeface="+mj-lt"/>
              <a:buAutoNum type="arabicPeriod"/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Kapiteloverskrift</a:t>
            </a:r>
          </a:p>
        </p:txBody>
      </p:sp>
      <p:sp>
        <p:nvSpPr>
          <p:cNvPr id="8" name="Tyk streg">
            <a:extLst>
              <a:ext uri="{FF2B5EF4-FFF2-40B4-BE49-F238E27FC236}">
                <a16:creationId xmlns:a16="http://schemas.microsoft.com/office/drawing/2014/main" id="{8CCC9747-DFDA-4D9E-8D9B-C3B5585BDECD}"/>
              </a:ext>
            </a:extLst>
          </p:cNvPr>
          <p:cNvSpPr/>
          <p:nvPr userDrawn="1"/>
        </p:nvSpPr>
        <p:spPr>
          <a:xfrm>
            <a:off x="548283" y="5613212"/>
            <a:ext cx="1377000" cy="25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6DF8BC8A-5AB7-4575-8227-FD0BDDFCB87D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358257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(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1" y="0"/>
            <a:ext cx="6855621" cy="990893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marL="756000" indent="-756000" algn="l">
              <a:lnSpc>
                <a:spcPct val="92000"/>
              </a:lnSpc>
              <a:buFont typeface="+mj-lt"/>
              <a:buAutoNum type="arabicPeriod"/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Kapiteloverskrift</a:t>
            </a:r>
          </a:p>
        </p:txBody>
      </p:sp>
      <p:sp>
        <p:nvSpPr>
          <p:cNvPr id="8" name="Tyk streg">
            <a:extLst>
              <a:ext uri="{FF2B5EF4-FFF2-40B4-BE49-F238E27FC236}">
                <a16:creationId xmlns:a16="http://schemas.microsoft.com/office/drawing/2014/main" id="{8CCC9747-DFDA-4D9E-8D9B-C3B5585BDECD}"/>
              </a:ext>
            </a:extLst>
          </p:cNvPr>
          <p:cNvSpPr/>
          <p:nvPr userDrawn="1"/>
        </p:nvSpPr>
        <p:spPr>
          <a:xfrm>
            <a:off x="548283" y="5613212"/>
            <a:ext cx="1377000" cy="25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AEA0A748-02C8-4902-989F-754FA7489BFC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856856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(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CCD649F8-56A1-4FAE-9DF7-41DBCEC9D705}"/>
              </a:ext>
            </a:extLst>
          </p:cNvPr>
          <p:cNvSpPr/>
          <p:nvPr userDrawn="1"/>
        </p:nvSpPr>
        <p:spPr>
          <a:xfrm>
            <a:off x="1" y="0"/>
            <a:ext cx="6855621" cy="9908935"/>
          </a:xfrm>
          <a:prstGeom prst="rect">
            <a:avLst/>
          </a:prstGeom>
          <a:solidFill>
            <a:srgbClr val="F6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3" y="6335097"/>
            <a:ext cx="5494286" cy="2598033"/>
          </a:xfrm>
        </p:spPr>
        <p:txBody>
          <a:bodyPr anchor="t" anchorCtr="0"/>
          <a:lstStyle>
            <a:lvl1pPr marL="756000" indent="-756000" algn="l">
              <a:lnSpc>
                <a:spcPct val="92000"/>
              </a:lnSpc>
              <a:buFont typeface="+mj-lt"/>
              <a:buAutoNum type="arabicPeriod"/>
              <a:defRPr sz="56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Kapiteloverskrift</a:t>
            </a:r>
          </a:p>
        </p:txBody>
      </p:sp>
      <p:sp>
        <p:nvSpPr>
          <p:cNvPr id="8" name="Tyk streg">
            <a:extLst>
              <a:ext uri="{FF2B5EF4-FFF2-40B4-BE49-F238E27FC236}">
                <a16:creationId xmlns:a16="http://schemas.microsoft.com/office/drawing/2014/main" id="{8CCC9747-DFDA-4D9E-8D9B-C3B5585BDECD}"/>
              </a:ext>
            </a:extLst>
          </p:cNvPr>
          <p:cNvSpPr/>
          <p:nvPr userDrawn="1"/>
        </p:nvSpPr>
        <p:spPr>
          <a:xfrm>
            <a:off x="548283" y="5613212"/>
            <a:ext cx="1377000" cy="25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BAFE8A84-856B-45FF-A912-5880CF28B853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57523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>
            <a:extLst>
              <a:ext uri="{FF2B5EF4-FFF2-40B4-BE49-F238E27FC236}">
                <a16:creationId xmlns:a16="http://schemas.microsoft.com/office/drawing/2014/main" id="{B529C0C2-4642-45D6-B9E8-F2DDFEB58156}"/>
              </a:ext>
            </a:extLst>
          </p:cNvPr>
          <p:cNvSpPr/>
          <p:nvPr userDrawn="1"/>
        </p:nvSpPr>
        <p:spPr>
          <a:xfrm>
            <a:off x="0" y="0"/>
            <a:ext cx="6858675" cy="9911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9" name="Billede 8" hidden="1">
            <a:extLst>
              <a:ext uri="{FF2B5EF4-FFF2-40B4-BE49-F238E27FC236}">
                <a16:creationId xmlns:a16="http://schemas.microsoft.com/office/drawing/2014/main" id="{DED865E9-FA66-41C2-BCE2-1A5D2B5FE9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148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8284" y="3804538"/>
            <a:ext cx="5396625" cy="1378825"/>
          </a:xfrm>
        </p:spPr>
        <p:txBody>
          <a:bodyPr anchor="t" anchorCtr="0"/>
          <a:lstStyle>
            <a:lvl1pPr algn="l">
              <a:lnSpc>
                <a:spcPct val="92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fx Tak for i dag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284" y="6336993"/>
            <a:ext cx="5396624" cy="2420578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da-DK" dirty="0"/>
              <a:t>Indsæt Navn Navnesen</a:t>
            </a:r>
            <a:br>
              <a:rPr lang="da-DK" dirty="0"/>
            </a:br>
            <a:r>
              <a:rPr lang="da-DK" dirty="0"/>
              <a:t>Indsæt Afdeling</a:t>
            </a:r>
            <a:br>
              <a:rPr lang="da-DK" dirty="0"/>
            </a:br>
            <a:r>
              <a:rPr lang="da-DK" dirty="0"/>
              <a:t>Indsæt Tlf. 00 00 00 00</a:t>
            </a:r>
            <a:br>
              <a:rPr lang="da-DK" dirty="0"/>
            </a:br>
            <a:r>
              <a:rPr lang="da-DK" dirty="0"/>
              <a:t>Indsæt mail@hillerod.dk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8E8A526B-2D38-4342-A8CF-B2800E12AB0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15" y="898527"/>
            <a:ext cx="465805" cy="1709208"/>
          </a:xfrm>
          <a:prstGeom prst="rect">
            <a:avLst/>
          </a:prstGeom>
        </p:spPr>
      </p:pic>
      <p:sp>
        <p:nvSpPr>
          <p:cNvPr id="17" name="Tynd streg">
            <a:extLst>
              <a:ext uri="{FF2B5EF4-FFF2-40B4-BE49-F238E27FC236}">
                <a16:creationId xmlns:a16="http://schemas.microsoft.com/office/drawing/2014/main" id="{9D62EE69-9E2F-47C2-B356-31B6A77CE8FA}"/>
              </a:ext>
            </a:extLst>
          </p:cNvPr>
          <p:cNvSpPr/>
          <p:nvPr userDrawn="1"/>
        </p:nvSpPr>
        <p:spPr>
          <a:xfrm>
            <a:off x="548284" y="5739502"/>
            <a:ext cx="5396625" cy="3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>
              <a:noFill/>
            </a:endParaRPr>
          </a:p>
        </p:txBody>
      </p:sp>
      <p:sp>
        <p:nvSpPr>
          <p:cNvPr id="4" name="Date_GeneralDate" hidden="1"/>
          <p:cNvSpPr>
            <a:spLocks noGrp="1"/>
          </p:cNvSpPr>
          <p:nvPr>
            <p:ph type="dt" sz="half" idx="10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D9A7F842-EA14-409F-B8C6-ADD0F0CFC4B7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 hidden="1"/>
          <p:cNvSpPr>
            <a:spLocks noGrp="1"/>
          </p:cNvSpPr>
          <p:nvPr>
            <p:ph type="ftr" sz="quarter" idx="11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9984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551562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Date_General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C61A-470E-43B8-B992-96BB95CC6EB8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49132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_General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927E9-FE60-458B-A5DF-7588DE631ADA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3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Hillerød Kommune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157613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guide op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ast overskrift"/>
          <p:cNvSpPr txBox="1"/>
          <p:nvPr userDrawn="1"/>
        </p:nvSpPr>
        <p:spPr>
          <a:xfrm>
            <a:off x="548284" y="779639"/>
            <a:ext cx="6004321" cy="93913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a-DK" sz="32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Brugerguide - Slet før anvendelse</a:t>
            </a:r>
          </a:p>
        </p:txBody>
      </p:sp>
      <p:sp>
        <p:nvSpPr>
          <p:cNvPr id="29" name="Text Box 2"/>
          <p:cNvSpPr txBox="1">
            <a:spLocks noChangeArrowheads="1"/>
          </p:cNvSpPr>
          <p:nvPr userDrawn="1"/>
        </p:nvSpPr>
        <p:spPr bwMode="auto">
          <a:xfrm>
            <a:off x="548283" y="2604812"/>
            <a:ext cx="1546622" cy="664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/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Bruger af Hillerød Kommune PowerPoint anbefales at følge de foruddefinerede  farver, skrifter og sidelayouts der er udviklet til denne skabelon.</a:t>
            </a:r>
          </a:p>
          <a:p>
            <a:pPr marL="0" indent="0"/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Vi anbefaler endvidere at der fokuseres på at bruge en gennemgående farve, når man vælger mellem de forskellige layouts eller max 3 forskellige farver.</a:t>
            </a:r>
          </a:p>
          <a:p>
            <a:pPr marL="0" indent="0"/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 </a:t>
            </a:r>
          </a:p>
          <a:p>
            <a:pPr marL="0" indent="0"/>
            <a:r>
              <a:rPr lang="da-DK" sz="900" b="1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Forsider</a:t>
            </a:r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:</a:t>
            </a:r>
          </a:p>
          <a:p>
            <a:pPr marL="0" indent="0"/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Der er 3 forskellige forside layouts. Disse 3 forskellige forsidelayouts findes i 7 forskellige farver og fotos. Derudover kan man selv indsætte sit eget foto:</a:t>
            </a:r>
          </a:p>
          <a:p>
            <a:pPr marL="288000" indent="-144000"/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1. Fuldt foto </a:t>
            </a:r>
          </a:p>
          <a:p>
            <a:pPr marL="288000" indent="-144000"/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2. Halvt foto </a:t>
            </a:r>
          </a:p>
          <a:p>
            <a:pPr marL="288000" indent="-144000"/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3. Farveforside med mere tekstplads.</a:t>
            </a:r>
          </a:p>
          <a:p>
            <a:pPr marL="0" indent="0"/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 </a:t>
            </a:r>
          </a:p>
          <a:p>
            <a:pPr marL="0" indent="0"/>
            <a:r>
              <a:rPr lang="da-DK" sz="900" b="1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Tekstsider</a:t>
            </a:r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:</a:t>
            </a:r>
          </a:p>
          <a:p>
            <a:pPr marL="0" indent="0"/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Der er layout til tekst sider med og uden foto. </a:t>
            </a:r>
          </a:p>
          <a:p>
            <a:pPr marL="0" indent="0"/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Der er forudbestemte farver til grafer og der vises 2 eksempler, en lagkage og en stregfigur.</a:t>
            </a:r>
          </a:p>
          <a:p>
            <a:pPr marL="0" indent="0"/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 </a:t>
            </a:r>
          </a:p>
          <a:p>
            <a:pPr marL="0" indent="0"/>
            <a:r>
              <a:rPr lang="da-DK" sz="900" b="1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Kapitelsider</a:t>
            </a:r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:</a:t>
            </a:r>
          </a:p>
          <a:p>
            <a:pPr marL="0" indent="0"/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2 typer i 7 forskellige farver.</a:t>
            </a:r>
          </a:p>
          <a:p>
            <a:pPr marL="288000" lvl="0" indent="-144000">
              <a:buFont typeface="+mj-lt"/>
              <a:buAutoNum type="arabicPeriod"/>
            </a:pPr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Med fult foto, indsæt evt. dit eget foto.</a:t>
            </a:r>
          </a:p>
          <a:p>
            <a:pPr marL="288000" lvl="0" indent="-144000">
              <a:buFont typeface="+mj-lt"/>
              <a:buAutoNum type="arabicPeriod"/>
            </a:pPr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Med farve flade</a:t>
            </a:r>
          </a:p>
          <a:p>
            <a:pPr marL="0" lvl="0" indent="0"/>
            <a:endParaRPr lang="da-DK" sz="900" b="0" kern="12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0" indent="0"/>
            <a:r>
              <a:rPr lang="da-DK" sz="900" b="1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Citatsider</a:t>
            </a:r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:</a:t>
            </a:r>
          </a:p>
          <a:p>
            <a:pPr marL="0" lvl="0" indent="0"/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Citats side i 7 forskellige farver</a:t>
            </a:r>
          </a:p>
          <a:p>
            <a:pPr marL="288000" indent="-144000">
              <a:buFont typeface="+mj-lt"/>
              <a:buAutoNum type="arabicPeriod"/>
            </a:pPr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Afslutningsside/bagside der altid er grå.</a:t>
            </a:r>
          </a:p>
          <a:p>
            <a:pPr marL="0" indent="0"/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 </a:t>
            </a:r>
          </a:p>
          <a:p>
            <a:pPr marL="0" indent="0"/>
            <a:r>
              <a:rPr lang="da-DK" sz="900" b="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Se forklarende slide om brug af skabelon under fanen layouts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99ADF71-1713-4952-9531-1E52F767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644" y="2472889"/>
            <a:ext cx="4364531" cy="653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540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ast overskrift"/>
          <p:cNvSpPr txBox="1"/>
          <p:nvPr userDrawn="1"/>
        </p:nvSpPr>
        <p:spPr>
          <a:xfrm>
            <a:off x="548284" y="779639"/>
            <a:ext cx="6004321" cy="93913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a-DK" sz="32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Brugerguide - Slet før anvendelse</a:t>
            </a:r>
          </a:p>
        </p:txBody>
      </p:sp>
      <p:sp>
        <p:nvSpPr>
          <p:cNvPr id="29" name="Text Box 2"/>
          <p:cNvSpPr txBox="1">
            <a:spLocks noChangeArrowheads="1"/>
          </p:cNvSpPr>
          <p:nvPr userDrawn="1"/>
        </p:nvSpPr>
        <p:spPr bwMode="auto">
          <a:xfrm>
            <a:off x="548284" y="2623005"/>
            <a:ext cx="1282703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900" b="1" noProof="1">
                <a:latin typeface="+mn-lt"/>
                <a:cs typeface="Arial" panose="020B0604020202020204" pitchFamily="34" charset="0"/>
              </a:rPr>
              <a:t>Brug</a:t>
            </a:r>
            <a:r>
              <a:rPr lang="da-DK" sz="900" b="1" baseline="0" noProof="1">
                <a:latin typeface="+mn-lt"/>
                <a:cs typeface="Arial" panose="020B0604020202020204" pitchFamily="34" charset="0"/>
              </a:rPr>
              <a:t> tekst typografier</a:t>
            </a:r>
            <a:endParaRPr lang="da-DK" sz="900" b="1" noProof="1"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Brug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gå frem i tekst-niveauer. Klik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derefter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skifte fra et niveau til et næste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gå tilbage i tekst-niveauer,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brug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SHIFT+TAB</a:t>
            </a: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Alternativt kan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Forøg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og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Formindsk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listeniveau bruges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nyt slide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fanen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Hjem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menupunktet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Nyt Slide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at indsætte et</a:t>
            </a: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nyt slide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Ændre slide layouts</a:t>
            </a: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pilen</a:t>
            </a: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ved siden af </a:t>
            </a:r>
            <a:r>
              <a:rPr lang="da-DK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Layout</a:t>
            </a: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b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få vist en dropdown menu af </a:t>
            </a:r>
            <a:b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mulige slides layout</a:t>
            </a: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Layout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ændre dit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nuværende layout til et alternativt</a:t>
            </a:r>
          </a:p>
        </p:txBody>
      </p:sp>
      <p:sp>
        <p:nvSpPr>
          <p:cNvPr id="21" name="Text Box 3"/>
          <p:cNvSpPr txBox="1">
            <a:spLocks noChangeArrowheads="1"/>
          </p:cNvSpPr>
          <p:nvPr userDrawn="1"/>
        </p:nvSpPr>
        <p:spPr bwMode="auto">
          <a:xfrm>
            <a:off x="2775075" y="2623005"/>
            <a:ext cx="1235250" cy="598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På slides med billedpladsholder,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ikonet og vælg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Beskær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Beskær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ændre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billedets fokus/størrelse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Ønsker du at skalere billedet, så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-knappen nede, mens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du trækker i billedets hjørner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Tips: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Hvis du sletter billedet og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indsætter et nyt, kan billedet lægge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sig foran tekst og grafik. Hvis dette sker, højreklik på billedet og vælg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Placer bagest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Nulstil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fanen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Hjem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Nulstil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nulstille placering, størrelse og formatering af pladsholdere til layoutets oprindelige design</a:t>
            </a:r>
            <a:endParaRPr 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da-DK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 userDrawn="1"/>
        </p:nvSpPr>
        <p:spPr bwMode="auto">
          <a:xfrm>
            <a:off x="4702619" y="2623005"/>
            <a:ext cx="1326512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justere sidenummerering, </a:t>
            </a:r>
            <a:b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dato og sidefod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Gør dette som</a:t>
            </a: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det sidste i din præsentation, så det slår igennem på alle slides</a:t>
            </a:r>
            <a:endParaRPr 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fanen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Sidehoved og Sidefod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(indtast evt. tekst i sidefod)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Anvend på alle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eller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Anvend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hvis det kun skal være på et enkelt slide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se hjælpelinjer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fanen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Vis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og sæt hak ved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spcAft>
                <a:spcPts val="600"/>
              </a:spcAft>
              <a:defRPr/>
            </a:pP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Tips: Alt + F9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hurtig visning af hjælpelinjer</a:t>
            </a:r>
          </a:p>
          <a:p>
            <a:pPr eaLnBrk="1" hangingPunct="1">
              <a:spcAft>
                <a:spcPts val="600"/>
              </a:spcAft>
              <a:defRPr/>
            </a:pP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8" name="1 Forøg formindsk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63732" y="4189720"/>
            <a:ext cx="308997" cy="411996"/>
          </a:xfrm>
          <a:prstGeom prst="rect">
            <a:avLst/>
          </a:prstGeom>
        </p:spPr>
      </p:pic>
      <p:pic>
        <p:nvPicPr>
          <p:cNvPr id="20" name="2 Ny slide"/>
          <p:cNvPicPr>
            <a:picLocks noChangeAspect="1"/>
          </p:cNvPicPr>
          <p:nvPr userDrawn="1"/>
        </p:nvPicPr>
        <p:blipFill rotWithShape="1">
          <a:blip r:embed="rId3"/>
          <a:srcRect l="2931" r="60888"/>
          <a:stretch/>
        </p:blipFill>
        <p:spPr>
          <a:xfrm>
            <a:off x="1771561" y="5243007"/>
            <a:ext cx="204589" cy="935222"/>
          </a:xfrm>
          <a:prstGeom prst="rect">
            <a:avLst/>
          </a:prstGeom>
        </p:spPr>
      </p:pic>
      <p:pic>
        <p:nvPicPr>
          <p:cNvPr id="16" name="3 Layout"/>
          <p:cNvPicPr>
            <a:picLocks noChangeAspect="1"/>
          </p:cNvPicPr>
          <p:nvPr userDrawn="1"/>
        </p:nvPicPr>
        <p:blipFill rotWithShape="1">
          <a:blip r:embed="rId3"/>
          <a:srcRect l="36944" r="2272" b="69429"/>
          <a:stretch/>
        </p:blipFill>
        <p:spPr>
          <a:xfrm>
            <a:off x="1780259" y="6476680"/>
            <a:ext cx="333770" cy="277638"/>
          </a:xfrm>
          <a:prstGeom prst="rect">
            <a:avLst/>
          </a:prstGeom>
        </p:spPr>
      </p:pic>
      <p:pic>
        <p:nvPicPr>
          <p:cNvPr id="24" name="4 Nulstil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7804" y="7370378"/>
            <a:ext cx="307823" cy="285708"/>
          </a:xfrm>
          <a:prstGeom prst="rect">
            <a:avLst/>
          </a:prstGeom>
        </p:spPr>
      </p:pic>
      <p:pic>
        <p:nvPicPr>
          <p:cNvPr id="5" name="5 Indsæt billede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957803" y="2997349"/>
            <a:ext cx="147460" cy="369856"/>
          </a:xfrm>
          <a:prstGeom prst="rect">
            <a:avLst/>
          </a:prstGeom>
        </p:spPr>
      </p:pic>
      <p:pic>
        <p:nvPicPr>
          <p:cNvPr id="23" name="6 Beskær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957803" y="3969925"/>
            <a:ext cx="189788" cy="464688"/>
          </a:xfrm>
          <a:prstGeom prst="rect">
            <a:avLst/>
          </a:prstGeom>
        </p:spPr>
      </p:pic>
      <p:pic>
        <p:nvPicPr>
          <p:cNvPr id="2" name="7 Skalér billede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957803" y="4683467"/>
            <a:ext cx="202328" cy="4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252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08" y="930121"/>
            <a:ext cx="5982566" cy="15425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Klik for at redigere i master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09" y="3238398"/>
            <a:ext cx="5982891" cy="5846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Rediger teksttypografien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6"/>
            <a:r>
              <a:rPr lang="da-DK" dirty="0"/>
              <a:t>8</a:t>
            </a:r>
          </a:p>
          <a:p>
            <a:pPr lvl="7"/>
            <a:r>
              <a:rPr lang="da-DK" dirty="0"/>
              <a:t>9</a:t>
            </a:r>
          </a:p>
        </p:txBody>
      </p:sp>
      <p:sp>
        <p:nvSpPr>
          <p:cNvPr id="4" name="Date_GeneralDate"/>
          <p:cNvSpPr>
            <a:spLocks noGrp="1"/>
          </p:cNvSpPr>
          <p:nvPr>
            <p:ph type="dt" sz="half" idx="2"/>
          </p:nvPr>
        </p:nvSpPr>
        <p:spPr>
          <a:xfrm>
            <a:off x="5180513" y="9206780"/>
            <a:ext cx="1350987" cy="2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GB" sz="1100" kern="1200" cap="all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97722F4-97F1-410A-88F9-DD4CA8515D87}" type="datetime3">
              <a:rPr lang="da-DK" smtClean="0"/>
              <a:t>29.09.2026</a:t>
            </a:fld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3"/>
          </p:nvPr>
        </p:nvSpPr>
        <p:spPr>
          <a:xfrm>
            <a:off x="548608" y="9206780"/>
            <a:ext cx="2875500" cy="2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 cap="all" baseline="0">
                <a:solidFill>
                  <a:schemeClr val="bg2"/>
                </a:solidFill>
              </a:defRPr>
            </a:lvl1pPr>
          </a:lstStyle>
          <a:p>
            <a:r>
              <a:rPr lang="en-GB"/>
              <a:t>Hillerød Kommune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44" y="9241937"/>
            <a:ext cx="222143" cy="2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400">
                <a:solidFill>
                  <a:schemeClr val="bg2"/>
                </a:solidFill>
              </a:defRPr>
            </a:lvl1pPr>
          </a:lstStyle>
          <a:p>
            <a:fld id="{24C8C45C-947F-4981-8B3F-4F32E973C901}" type="slidenum">
              <a:rPr lang="en-GB" smtClean="0"/>
              <a:pPr/>
              <a:t>‹nr.›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0" r:id="rId8"/>
    <p:sldLayoutId id="2147483738" r:id="rId9"/>
    <p:sldLayoutId id="2147483739" r:id="rId10"/>
    <p:sldLayoutId id="2147483740" r:id="rId11"/>
    <p:sldLayoutId id="2147483741" r:id="rId12"/>
    <p:sldLayoutId id="2147483737" r:id="rId13"/>
    <p:sldLayoutId id="2147483742" r:id="rId14"/>
    <p:sldLayoutId id="2147483743" r:id="rId15"/>
    <p:sldLayoutId id="2147483744" r:id="rId16"/>
    <p:sldLayoutId id="2147483745" r:id="rId17"/>
    <p:sldLayoutId id="2147483746" r:id="rId18"/>
    <p:sldLayoutId id="2147483747" r:id="rId19"/>
    <p:sldLayoutId id="2147483748" r:id="rId20"/>
    <p:sldLayoutId id="2147483749" r:id="rId21"/>
    <p:sldLayoutId id="2147483721" r:id="rId22"/>
    <p:sldLayoutId id="2147483769" r:id="rId23"/>
    <p:sldLayoutId id="2147483751" r:id="rId24"/>
    <p:sldLayoutId id="2147483752" r:id="rId25"/>
    <p:sldLayoutId id="2147483761" r:id="rId26"/>
    <p:sldLayoutId id="2147483763" r:id="rId27"/>
    <p:sldLayoutId id="2147483764" r:id="rId28"/>
    <p:sldLayoutId id="2147483765" r:id="rId29"/>
    <p:sldLayoutId id="2147483766" r:id="rId30"/>
    <p:sldLayoutId id="2147483762" r:id="rId31"/>
    <p:sldLayoutId id="2147483767" r:id="rId32"/>
    <p:sldLayoutId id="2147483753" r:id="rId33"/>
    <p:sldLayoutId id="2147483755" r:id="rId34"/>
    <p:sldLayoutId id="2147483756" r:id="rId35"/>
    <p:sldLayoutId id="2147483757" r:id="rId36"/>
    <p:sldLayoutId id="2147483758" r:id="rId37"/>
    <p:sldLayoutId id="2147483759" r:id="rId38"/>
    <p:sldLayoutId id="2147483760" r:id="rId39"/>
    <p:sldLayoutId id="2147483768" r:id="rId40"/>
    <p:sldLayoutId id="2147483654" r:id="rId41"/>
    <p:sldLayoutId id="2147483655" r:id="rId42"/>
    <p:sldLayoutId id="2147483770" r:id="rId43"/>
    <p:sldLayoutId id="2147483670" r:id="rId44"/>
  </p:sldLayoutIdLst>
  <p:hf hdr="0" dt="0"/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7000"/>
        </a:lnSpc>
        <a:spcBef>
          <a:spcPts val="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252000" algn="l" defTabSz="914400" rtl="0" eaLnBrk="1" latinLnBrk="0" hangingPunct="1">
        <a:lnSpc>
          <a:spcPct val="100000"/>
        </a:lnSpc>
        <a:spcBef>
          <a:spcPts val="0"/>
        </a:spcBef>
        <a:buFont typeface="Open Sans" panose="020B0606030504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7000"/>
        </a:lnSpc>
        <a:spcBef>
          <a:spcPts val="0"/>
        </a:spcBef>
        <a:buFont typeface="Open Sans" panose="020B0606030504020204" pitchFamily="34" charset="0"/>
        <a:buChar char="​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7000"/>
        </a:lnSpc>
        <a:spcBef>
          <a:spcPts val="0"/>
        </a:spcBef>
        <a:buFont typeface="Open Sans" panose="020B0606030504020204" pitchFamily="34" charset="0"/>
        <a:buChar char="​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52000" indent="-252000" algn="l" defTabSz="914400" rtl="0" eaLnBrk="1" latinLnBrk="0" hangingPunct="1">
        <a:lnSpc>
          <a:spcPct val="107000"/>
        </a:lnSpc>
        <a:spcBef>
          <a:spcPts val="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7000"/>
        </a:lnSpc>
        <a:spcBef>
          <a:spcPts val="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52000" indent="-252000" algn="l" defTabSz="914400" rtl="0" eaLnBrk="1" latinLnBrk="0" hangingPunct="1">
        <a:lnSpc>
          <a:spcPct val="107000"/>
        </a:lnSpc>
        <a:spcBef>
          <a:spcPts val="0"/>
        </a:spcBef>
        <a:buFont typeface="Arial" panose="020B0604020202020204" pitchFamily="34" charset="0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2000" indent="-252000" algn="l" defTabSz="914400" rtl="0" eaLnBrk="1" latinLnBrk="0" hangingPunct="1">
        <a:lnSpc>
          <a:spcPct val="107000"/>
        </a:lnSpc>
        <a:spcBef>
          <a:spcPts val="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252000" indent="-252000" algn="l" defTabSz="914400" rtl="0" eaLnBrk="1" latinLnBrk="0" hangingPunct="1">
        <a:lnSpc>
          <a:spcPct val="107000"/>
        </a:lnSpc>
        <a:spcBef>
          <a:spcPts val="0"/>
        </a:spcBef>
        <a:buFont typeface="Arial" panose="020B0604020202020204" pitchFamily="34" charset="0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5" userDrawn="1">
          <p15:clr>
            <a:srgbClr val="F26B43"/>
          </p15:clr>
        </p15:guide>
        <p15:guide id="3" orient="horz" pos="585" userDrawn="1">
          <p15:clr>
            <a:srgbClr val="F26B43"/>
          </p15:clr>
        </p15:guide>
        <p15:guide id="4" orient="horz" pos="1557" userDrawn="1">
          <p15:clr>
            <a:srgbClr val="F26B43"/>
          </p15:clr>
        </p15:guide>
        <p15:guide id="5" pos="4114" userDrawn="1">
          <p15:clr>
            <a:srgbClr val="F26B43"/>
          </p15:clr>
        </p15:guide>
        <p15:guide id="6" orient="horz" pos="2039" userDrawn="1">
          <p15:clr>
            <a:srgbClr val="F26B43"/>
          </p15:clr>
        </p15:guide>
        <p15:guide id="7" orient="horz" pos="572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9DB5A-A777-562D-7B67-F42D80AEA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DBE3C046-F573-A195-BD0B-4815FC630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34426"/>
            <a:ext cx="6858000" cy="1471575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4B784EE9-6219-436D-1DAA-28805FA26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90598"/>
            <a:ext cx="6858000" cy="604777"/>
          </a:xfrm>
          <a:prstGeom prst="rect">
            <a:avLst/>
          </a:prstGeom>
        </p:spPr>
      </p:pic>
      <p:sp>
        <p:nvSpPr>
          <p:cNvPr id="13" name="Tekstfelt 22">
            <a:extLst>
              <a:ext uri="{FF2B5EF4-FFF2-40B4-BE49-F238E27FC236}">
                <a16:creationId xmlns:a16="http://schemas.microsoft.com/office/drawing/2014/main" id="{190EA29F-AFDA-EC1E-4029-3C9F795ACBAA}"/>
              </a:ext>
            </a:extLst>
          </p:cNvPr>
          <p:cNvSpPr txBox="1"/>
          <p:nvPr/>
        </p:nvSpPr>
        <p:spPr>
          <a:xfrm>
            <a:off x="332491" y="4260968"/>
            <a:ext cx="6362700" cy="35702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da-DK" sz="2000" b="1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Indvielse af cykelstier på Frederiksværksgade og hævede flader på Slotsgade</a:t>
            </a:r>
            <a:endParaRPr lang="da-DK" sz="2000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da-DK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Anlægsprojektet er snart færdigt, og vi i Hillerød Kommune glæder os til at invitere dig med til den officielle indvielse af strækningen:</a:t>
            </a:r>
            <a:endParaRPr lang="da-DK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da-DK" b="1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Torsdag 5. november kl. 16-17 på</a:t>
            </a:r>
            <a:r>
              <a:rPr lang="da-DK" b="1" kern="1200" dirty="0">
                <a:solidFill>
                  <a:srgbClr val="333333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da-DK" b="1" kern="1200" dirty="0" err="1">
                <a:solidFill>
                  <a:srgbClr val="333333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Slotsbroforpladsen</a:t>
            </a:r>
            <a:r>
              <a:rPr lang="da-DK" b="1" kern="1200" dirty="0">
                <a:solidFill>
                  <a:srgbClr val="333333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 i svinget Slangerupgade-Slotsgade ved Slotssøen.</a:t>
            </a:r>
            <a:endParaRPr lang="da-DK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da-DK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Alle er velkomne, og der vil være gratis forfriskninger.</a:t>
            </a:r>
            <a:br>
              <a:rPr lang="da-DK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da-DK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Hør taler fra Hillerød Kommunes borgmester Christoffer Lorenzen og udvalgsformand Ole Roed Jakobsen.</a:t>
            </a:r>
            <a:endParaRPr lang="da-DK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F5B75DFD-B895-FFC3-CBC2-EE4587A041A7}"/>
              </a:ext>
            </a:extLst>
          </p:cNvPr>
          <p:cNvSpPr txBox="1"/>
          <p:nvPr/>
        </p:nvSpPr>
        <p:spPr>
          <a:xfrm>
            <a:off x="2899153" y="3772867"/>
            <a:ext cx="122937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da-DK" dirty="0"/>
              <a:t>INVITATION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911A7BD6-4499-17E0-D1A0-98ACE4FB5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858000" cy="3561765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130D6865-92CE-0B85-B495-E7F558864A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5076" y="7779176"/>
            <a:ext cx="1150115" cy="143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31038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skabelon 16:9">
  <a:themeElements>
    <a:clrScheme name="Hillerød Kommune">
      <a:dk1>
        <a:sysClr val="windowText" lastClr="000000"/>
      </a:dk1>
      <a:lt1>
        <a:sysClr val="window" lastClr="FFFFFF"/>
      </a:lt1>
      <a:dk2>
        <a:srgbClr val="C1C1C1"/>
      </a:dk2>
      <a:lt2>
        <a:srgbClr val="687D93"/>
      </a:lt2>
      <a:accent1>
        <a:srgbClr val="AC0000"/>
      </a:accent1>
      <a:accent2>
        <a:srgbClr val="F1C400"/>
      </a:accent2>
      <a:accent3>
        <a:srgbClr val="595478"/>
      </a:accent3>
      <a:accent4>
        <a:srgbClr val="ED8700"/>
      </a:accent4>
      <a:accent5>
        <a:srgbClr val="A8CDE9"/>
      </a:accent5>
      <a:accent6>
        <a:srgbClr val="8F993E"/>
      </a:accent6>
      <a:hlink>
        <a:srgbClr val="B60019"/>
      </a:hlink>
      <a:folHlink>
        <a:srgbClr val="687D93"/>
      </a:folHlink>
    </a:clrScheme>
    <a:fontScheme name="Hillerød Kommune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rtlCol="0" anchor="ctr"/>
      <a:lstStyle>
        <a:defPPr algn="ctr">
          <a:defRPr sz="2200" noProof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2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Hillerød Kommune PowerPoint skabelon 16_9.potx" id="{38D88FA5-377C-4248-89D0-D5419FF223D2}" vid="{9EFAFB74-4E93-4BF2-BDDA-B0371BCA31AB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Hillerød Kommune PowerPoint skabelon 16_9</Template>
  <TotalTime>2258</TotalTime>
  <Words>77</Words>
  <Application>Microsoft Office PowerPoint</Application>
  <PresentationFormat>A4-papir (210 x 297 mm)</PresentationFormat>
  <Paragraphs>5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7" baseType="lpstr">
      <vt:lpstr>Calibri</vt:lpstr>
      <vt:lpstr>Open Sans Extrabold</vt:lpstr>
      <vt:lpstr>Aptos</vt:lpstr>
      <vt:lpstr>Open Sans</vt:lpstr>
      <vt:lpstr>Arial</vt:lpstr>
      <vt:lpstr>PowerPoint skabelon 16:9</vt:lpstr>
      <vt:lpstr>PowerPoint-præsentation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Hanne Dam Andreasen</dc:creator>
  <cp:lastModifiedBy>Hanne Dam Andreasen</cp:lastModifiedBy>
  <cp:revision>64</cp:revision>
  <dcterms:created xsi:type="dcterms:W3CDTF">2024-11-01T06:20:13Z</dcterms:created>
  <dcterms:modified xsi:type="dcterms:W3CDTF">2026-09-29T08:43:14Z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</Properties>
</file>